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16"/>
  </p:notesMasterIdLst>
  <p:handoutMasterIdLst>
    <p:handoutMasterId r:id="rId117"/>
  </p:handoutMasterIdLst>
  <p:sldIdLst>
    <p:sldId id="279" r:id="rId2"/>
    <p:sldId id="485" r:id="rId3"/>
    <p:sldId id="486" r:id="rId4"/>
    <p:sldId id="504" r:id="rId5"/>
    <p:sldId id="505" r:id="rId6"/>
    <p:sldId id="482" r:id="rId7"/>
    <p:sldId id="480" r:id="rId8"/>
    <p:sldId id="481" r:id="rId9"/>
    <p:sldId id="487" r:id="rId10"/>
    <p:sldId id="338" r:id="rId11"/>
    <p:sldId id="347" r:id="rId12"/>
    <p:sldId id="491" r:id="rId13"/>
    <p:sldId id="349" r:id="rId14"/>
    <p:sldId id="357" r:id="rId15"/>
    <p:sldId id="350" r:id="rId16"/>
    <p:sldId id="351" r:id="rId17"/>
    <p:sldId id="352" r:id="rId18"/>
    <p:sldId id="353" r:id="rId19"/>
    <p:sldId id="354" r:id="rId20"/>
    <p:sldId id="492" r:id="rId21"/>
    <p:sldId id="409" r:id="rId22"/>
    <p:sldId id="410" r:id="rId23"/>
    <p:sldId id="493" r:id="rId24"/>
    <p:sldId id="434" r:id="rId25"/>
    <p:sldId id="435" r:id="rId26"/>
    <p:sldId id="436" r:id="rId27"/>
    <p:sldId id="428" r:id="rId28"/>
    <p:sldId id="364" r:id="rId29"/>
    <p:sldId id="368" r:id="rId30"/>
    <p:sldId id="369" r:id="rId31"/>
    <p:sldId id="411" r:id="rId32"/>
    <p:sldId id="372" r:id="rId33"/>
    <p:sldId id="376" r:id="rId34"/>
    <p:sldId id="378" r:id="rId35"/>
    <p:sldId id="432" r:id="rId36"/>
    <p:sldId id="390" r:id="rId37"/>
    <p:sldId id="429" r:id="rId38"/>
    <p:sldId id="430" r:id="rId39"/>
    <p:sldId id="379" r:id="rId40"/>
    <p:sldId id="361" r:id="rId41"/>
    <p:sldId id="380" r:id="rId42"/>
    <p:sldId id="381" r:id="rId43"/>
    <p:sldId id="382" r:id="rId44"/>
    <p:sldId id="383" r:id="rId45"/>
    <p:sldId id="384" r:id="rId46"/>
    <p:sldId id="494" r:id="rId47"/>
    <p:sldId id="437" r:id="rId48"/>
    <p:sldId id="438" r:id="rId49"/>
    <p:sldId id="441" r:id="rId50"/>
    <p:sldId id="442" r:id="rId51"/>
    <p:sldId id="443" r:id="rId52"/>
    <p:sldId id="444" r:id="rId53"/>
    <p:sldId id="445" r:id="rId54"/>
    <p:sldId id="446" r:id="rId55"/>
    <p:sldId id="495" r:id="rId56"/>
    <p:sldId id="359" r:id="rId57"/>
    <p:sldId id="387" r:id="rId58"/>
    <p:sldId id="405" r:id="rId59"/>
    <p:sldId id="389" r:id="rId60"/>
    <p:sldId id="397" r:id="rId61"/>
    <p:sldId id="400" r:id="rId62"/>
    <p:sldId id="496" r:id="rId63"/>
    <p:sldId id="392" r:id="rId64"/>
    <p:sldId id="403" r:id="rId65"/>
    <p:sldId id="404" r:id="rId66"/>
    <p:sldId id="365" r:id="rId67"/>
    <p:sldId id="373" r:id="rId68"/>
    <p:sldId id="406" r:id="rId69"/>
    <p:sldId id="407" r:id="rId70"/>
    <p:sldId id="408" r:id="rId71"/>
    <p:sldId id="497" r:id="rId72"/>
    <p:sldId id="413" r:id="rId73"/>
    <p:sldId id="414" r:id="rId74"/>
    <p:sldId id="424" r:id="rId75"/>
    <p:sldId id="415" r:id="rId76"/>
    <p:sldId id="425" r:id="rId77"/>
    <p:sldId id="426" r:id="rId78"/>
    <p:sldId id="498" r:id="rId79"/>
    <p:sldId id="449" r:id="rId80"/>
    <p:sldId id="450" r:id="rId81"/>
    <p:sldId id="451" r:id="rId82"/>
    <p:sldId id="452" r:id="rId83"/>
    <p:sldId id="453" r:id="rId84"/>
    <p:sldId id="499" r:id="rId85"/>
    <p:sldId id="454" r:id="rId86"/>
    <p:sldId id="455" r:id="rId87"/>
    <p:sldId id="456" r:id="rId88"/>
    <p:sldId id="457" r:id="rId89"/>
    <p:sldId id="458" r:id="rId90"/>
    <p:sldId id="500" r:id="rId91"/>
    <p:sldId id="459" r:id="rId92"/>
    <p:sldId id="460" r:id="rId93"/>
    <p:sldId id="461" r:id="rId94"/>
    <p:sldId id="462" r:id="rId95"/>
    <p:sldId id="501" r:id="rId96"/>
    <p:sldId id="463" r:id="rId97"/>
    <p:sldId id="464" r:id="rId98"/>
    <p:sldId id="465" r:id="rId99"/>
    <p:sldId id="466" r:id="rId100"/>
    <p:sldId id="467" r:id="rId101"/>
    <p:sldId id="468" r:id="rId102"/>
    <p:sldId id="502" r:id="rId103"/>
    <p:sldId id="469" r:id="rId104"/>
    <p:sldId id="470" r:id="rId105"/>
    <p:sldId id="471" r:id="rId106"/>
    <p:sldId id="472" r:id="rId107"/>
    <p:sldId id="473" r:id="rId108"/>
    <p:sldId id="474" r:id="rId109"/>
    <p:sldId id="503" r:id="rId110"/>
    <p:sldId id="475" r:id="rId111"/>
    <p:sldId id="476" r:id="rId112"/>
    <p:sldId id="477" r:id="rId113"/>
    <p:sldId id="478" r:id="rId114"/>
    <p:sldId id="506" r:id="rId115"/>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95959"/>
    <a:srgbClr val="DCE6F2"/>
    <a:srgbClr val="F79646"/>
    <a:srgbClr val="404040"/>
    <a:srgbClr val="FF0000"/>
    <a:srgbClr val="015BED"/>
    <a:srgbClr val="E8E5FF"/>
    <a:srgbClr val="E5EDFF"/>
    <a:srgbClr val="012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7" autoAdjust="0"/>
    <p:restoredTop sz="94072" autoAdjust="0"/>
  </p:normalViewPr>
  <p:slideViewPr>
    <p:cSldViewPr>
      <p:cViewPr varScale="1">
        <p:scale>
          <a:sx n="133" d="100"/>
          <a:sy n="133" d="100"/>
        </p:scale>
        <p:origin x="206" y="9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2023/8/8</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2023/8/8</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会社紹介を利用する場合は、「マーケティング・広報課」を適宜ご修正ください。</a:t>
            </a:r>
            <a:endParaRPr kumimoji="1" lang="ja-JP" altLang="en-US"/>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a:t>
            </a:fld>
            <a:endParaRPr kumimoji="1" lang="ja-JP" altLang="en-US"/>
          </a:p>
        </p:txBody>
      </p:sp>
    </p:spTree>
    <p:extLst>
      <p:ext uri="{BB962C8B-B14F-4D97-AF65-F5344CB8AC3E}">
        <p14:creationId xmlns:p14="http://schemas.microsoft.com/office/powerpoint/2010/main" val="375987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2: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32: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54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1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9: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9: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941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1: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62" name="Google Shape;562;p31: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07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1: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62" name="Google Shape;562;p31: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667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2: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32: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774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03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73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75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89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85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35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11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5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33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01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p:spPr>
        <p:txBody>
          <a:bodyPr spcFirstLastPara="1" wrap="square" lIns="94850" tIns="47425" rIns="94850" bIns="4742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50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04" name="Google Shape;504;p14: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200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9: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9: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184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1:notes"/>
          <p:cNvSpPr txBox="1">
            <a:spLocks noGrp="1"/>
          </p:cNvSpPr>
          <p:nvPr>
            <p:ph type="body" idx="1"/>
          </p:nvPr>
        </p:nvSpPr>
        <p:spPr>
          <a:xfrm>
            <a:off x="673577" y="4686499"/>
            <a:ext cx="5388610" cy="4439841"/>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a:p>
        </p:txBody>
      </p:sp>
      <p:sp>
        <p:nvSpPr>
          <p:cNvPr id="562" name="Google Shape;562;p31: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050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lvl1pPr>
            <a:lvl2pPr>
              <a:lnSpc>
                <a:spcPct val="120000"/>
              </a:lnSpc>
              <a:spcBef>
                <a:spcPts val="0"/>
              </a:spcBef>
              <a:spcAft>
                <a:spcPts val="0"/>
              </a:spcAft>
              <a:defRPr sz="1200"/>
            </a:lvl2pPr>
            <a:lvl3pPr>
              <a:lnSpc>
                <a:spcPct val="120000"/>
              </a:lnSpc>
              <a:spcBef>
                <a:spcPts val="0"/>
              </a:spcBef>
              <a:spcAft>
                <a:spcPts val="0"/>
              </a:spcAft>
              <a:defRPr sz="1200"/>
            </a:lvl3pPr>
            <a:lvl4pPr>
              <a:lnSpc>
                <a:spcPct val="120000"/>
              </a:lnSpc>
              <a:spcBef>
                <a:spcPts val="0"/>
              </a:spcBef>
              <a:spcAft>
                <a:spcPts val="0"/>
              </a:spcAft>
              <a:defRPr sz="1200"/>
            </a:lvl4pPr>
            <a:lvl5pPr>
              <a:lnSpc>
                <a:spcPct val="120000"/>
              </a:lnSpc>
              <a:spcBef>
                <a:spcPts val="0"/>
              </a:spcBef>
              <a:spcAft>
                <a:spcPts val="0"/>
              </a:spcAft>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3" name="スライド番号プレースホルダー 5"/>
          <p:cNvSpPr>
            <a:spLocks noGrp="1"/>
          </p:cNvSpPr>
          <p:nvPr>
            <p:ph type="sldNum" sz="quarter" idx="12"/>
          </p:nvPr>
        </p:nvSpPr>
        <p:spPr>
          <a:xfrm>
            <a:off x="8582687"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2394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コンテンツ（平文）">
  <p:cSld name="1_コンテンツ（平文）">
    <p:spTree>
      <p:nvGrpSpPr>
        <p:cNvPr id="1" name="Shape 290"/>
        <p:cNvGrpSpPr/>
        <p:nvPr/>
      </p:nvGrpSpPr>
      <p:grpSpPr>
        <a:xfrm>
          <a:off x="0" y="0"/>
          <a:ext cx="0" cy="0"/>
          <a:chOff x="0" y="0"/>
          <a:chExt cx="0" cy="0"/>
        </a:xfrm>
      </p:grpSpPr>
      <p:sp>
        <p:nvSpPr>
          <p:cNvPr id="291" name="Google Shape;291;p18"/>
          <p:cNvSpPr/>
          <p:nvPr/>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2" name="Google Shape;292;p18"/>
          <p:cNvSpPr txBox="1">
            <a:spLocks noGrp="1"/>
          </p:cNvSpPr>
          <p:nvPr>
            <p:ph type="title"/>
          </p:nvPr>
        </p:nvSpPr>
        <p:spPr>
          <a:xfrm>
            <a:off x="215516" y="205978"/>
            <a:ext cx="8712968" cy="6375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18"/>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18"/>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rgbClr val="595959"/>
                </a:solidFill>
                <a:latin typeface="Quattrocento Sans"/>
                <a:ea typeface="Quattrocento Sans"/>
                <a:cs typeface="Quattrocento Sans"/>
                <a:sym typeface="Quattrocento Sans"/>
              </a:defRPr>
            </a:lvl1pPr>
            <a:lvl2pPr marL="0" lvl="1" indent="0" algn="r">
              <a:spcBef>
                <a:spcPts val="0"/>
              </a:spcBef>
              <a:buNone/>
              <a:defRPr sz="1000" b="1">
                <a:solidFill>
                  <a:srgbClr val="595959"/>
                </a:solidFill>
                <a:latin typeface="Quattrocento Sans"/>
                <a:ea typeface="Quattrocento Sans"/>
                <a:cs typeface="Quattrocento Sans"/>
                <a:sym typeface="Quattrocento Sans"/>
              </a:defRPr>
            </a:lvl2pPr>
            <a:lvl3pPr marL="0" lvl="2" indent="0" algn="r">
              <a:spcBef>
                <a:spcPts val="0"/>
              </a:spcBef>
              <a:buNone/>
              <a:defRPr sz="1000" b="1">
                <a:solidFill>
                  <a:srgbClr val="595959"/>
                </a:solidFill>
                <a:latin typeface="Quattrocento Sans"/>
                <a:ea typeface="Quattrocento Sans"/>
                <a:cs typeface="Quattrocento Sans"/>
                <a:sym typeface="Quattrocento Sans"/>
              </a:defRPr>
            </a:lvl3pPr>
            <a:lvl4pPr marL="0" lvl="3" indent="0" algn="r">
              <a:spcBef>
                <a:spcPts val="0"/>
              </a:spcBef>
              <a:buNone/>
              <a:defRPr sz="1000" b="1">
                <a:solidFill>
                  <a:srgbClr val="595959"/>
                </a:solidFill>
                <a:latin typeface="Quattrocento Sans"/>
                <a:ea typeface="Quattrocento Sans"/>
                <a:cs typeface="Quattrocento Sans"/>
                <a:sym typeface="Quattrocento Sans"/>
              </a:defRPr>
            </a:lvl4pPr>
            <a:lvl5pPr marL="0" lvl="4" indent="0" algn="r">
              <a:spcBef>
                <a:spcPts val="0"/>
              </a:spcBef>
              <a:buNone/>
              <a:defRPr sz="1000" b="1">
                <a:solidFill>
                  <a:srgbClr val="595959"/>
                </a:solidFill>
                <a:latin typeface="Quattrocento Sans"/>
                <a:ea typeface="Quattrocento Sans"/>
                <a:cs typeface="Quattrocento Sans"/>
                <a:sym typeface="Quattrocento Sans"/>
              </a:defRPr>
            </a:lvl5pPr>
            <a:lvl6pPr marL="0" lvl="5" indent="0" algn="r">
              <a:spcBef>
                <a:spcPts val="0"/>
              </a:spcBef>
              <a:buNone/>
              <a:defRPr sz="1000" b="1">
                <a:solidFill>
                  <a:srgbClr val="595959"/>
                </a:solidFill>
                <a:latin typeface="Quattrocento Sans"/>
                <a:ea typeface="Quattrocento Sans"/>
                <a:cs typeface="Quattrocento Sans"/>
                <a:sym typeface="Quattrocento Sans"/>
              </a:defRPr>
            </a:lvl6pPr>
            <a:lvl7pPr marL="0" lvl="6" indent="0" algn="r">
              <a:spcBef>
                <a:spcPts val="0"/>
              </a:spcBef>
              <a:buNone/>
              <a:defRPr sz="1000" b="1">
                <a:solidFill>
                  <a:srgbClr val="595959"/>
                </a:solidFill>
                <a:latin typeface="Quattrocento Sans"/>
                <a:ea typeface="Quattrocento Sans"/>
                <a:cs typeface="Quattrocento Sans"/>
                <a:sym typeface="Quattrocento Sans"/>
              </a:defRPr>
            </a:lvl7pPr>
            <a:lvl8pPr marL="0" lvl="7" indent="0" algn="r">
              <a:spcBef>
                <a:spcPts val="0"/>
              </a:spcBef>
              <a:buNone/>
              <a:defRPr sz="1000" b="1">
                <a:solidFill>
                  <a:srgbClr val="595959"/>
                </a:solidFill>
                <a:latin typeface="Quattrocento Sans"/>
                <a:ea typeface="Quattrocento Sans"/>
                <a:cs typeface="Quattrocento Sans"/>
                <a:sym typeface="Quattrocento Sans"/>
              </a:defRPr>
            </a:lvl8pPr>
            <a:lvl9pPr marL="0" lvl="8" indent="0" algn="r">
              <a:spcBef>
                <a:spcPts val="0"/>
              </a:spcBef>
              <a:buNone/>
              <a:defRPr sz="1000" b="1">
                <a:solidFill>
                  <a:srgbClr val="59595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
        <p:nvSpPr>
          <p:cNvPr id="295" name="Google Shape;295;p18"/>
          <p:cNvSpPr txBox="1">
            <a:spLocks noGrp="1"/>
          </p:cNvSpPr>
          <p:nvPr>
            <p:ph type="body" idx="1"/>
          </p:nvPr>
        </p:nvSpPr>
        <p:spPr>
          <a:xfrm>
            <a:off x="215516" y="915566"/>
            <a:ext cx="8712968" cy="381642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1400"/>
              <a:buNone/>
              <a:defRPr/>
            </a:lvl1pPr>
            <a:lvl2pPr marL="914400" lvl="1" indent="-228600" algn="l">
              <a:lnSpc>
                <a:spcPct val="120000"/>
              </a:lnSpc>
              <a:spcBef>
                <a:spcPts val="0"/>
              </a:spcBef>
              <a:spcAft>
                <a:spcPts val="0"/>
              </a:spcAft>
              <a:buSzPts val="1200"/>
              <a:buNone/>
              <a:defRPr sz="1200"/>
            </a:lvl2pPr>
            <a:lvl3pPr marL="1371600" lvl="2" indent="-228600" algn="l">
              <a:lnSpc>
                <a:spcPct val="120000"/>
              </a:lnSpc>
              <a:spcBef>
                <a:spcPts val="0"/>
              </a:spcBef>
              <a:spcAft>
                <a:spcPts val="0"/>
              </a:spcAft>
              <a:buSzPts val="1200"/>
              <a:buNone/>
              <a:defRPr sz="1200"/>
            </a:lvl3pPr>
            <a:lvl4pPr marL="1828800" lvl="3" indent="-228600" algn="l">
              <a:lnSpc>
                <a:spcPct val="120000"/>
              </a:lnSpc>
              <a:spcBef>
                <a:spcPts val="0"/>
              </a:spcBef>
              <a:spcAft>
                <a:spcPts val="0"/>
              </a:spcAft>
              <a:buSzPts val="1200"/>
              <a:buNone/>
              <a:defRPr sz="1200"/>
            </a:lvl4pPr>
            <a:lvl5pPr marL="2286000" lvl="4" indent="-228600" algn="l">
              <a:lnSpc>
                <a:spcPct val="120000"/>
              </a:lnSpc>
              <a:spcBef>
                <a:spcPts val="0"/>
              </a:spcBef>
              <a:spcAft>
                <a:spcPts val="0"/>
              </a:spcAft>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866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表紙ーパターン２">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50000"/>
                    <a:lumOff val="50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r>
              <a:rPr lang="en-US" altLang="ja-JP" smtClean="0"/>
              <a:t>© K.K. Ashisuto</a:t>
            </a:r>
            <a:endParaRPr lang="ja-JP" altLang="en-US"/>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8843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pic>
        <p:nvPicPr>
          <p:cNvPr id="7" name="図 6"/>
          <p:cNvPicPr>
            <a:picLocks noChangeAspect="1"/>
          </p:cNvPicPr>
          <p:nvPr userDrawn="1"/>
        </p:nvPicPr>
        <p:blipFill>
          <a:blip r:embed="rId3"/>
          <a:stretch>
            <a:fillRect/>
          </a:stretch>
        </p:blipFill>
        <p:spPr>
          <a:xfrm>
            <a:off x="179512" y="4161288"/>
            <a:ext cx="1584176" cy="993749"/>
          </a:xfrm>
          <a:prstGeom prst="rect">
            <a:avLst/>
          </a:prstGeom>
        </p:spPr>
      </p:pic>
      <p:sp>
        <p:nvSpPr>
          <p:cNvPr id="21" name="テキスト プレースホルダー 11"/>
          <p:cNvSpPr>
            <a:spLocks noGrp="1"/>
          </p:cNvSpPr>
          <p:nvPr>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smtClean="0"/>
              <a:t>© K.K. Ashisuto</a:t>
            </a:r>
            <a:endParaRPr lang="ja-JP" altLang="en-US"/>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85000"/>
                    <a:lumOff val="15000"/>
                  </a:schemeClr>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lvl1pPr>
            <a:lvl2pPr>
              <a:lnSpc>
                <a:spcPct val="120000"/>
              </a:lnSpc>
              <a:spcBef>
                <a:spcPts val="0"/>
              </a:spcBef>
              <a:spcAft>
                <a:spcPts val="0"/>
              </a:spcAft>
              <a:defRPr sz="1200"/>
            </a:lvl2pPr>
            <a:lvl3pPr>
              <a:lnSpc>
                <a:spcPct val="120000"/>
              </a:lnSpc>
              <a:spcBef>
                <a:spcPts val="0"/>
              </a:spcBef>
              <a:spcAft>
                <a:spcPts val="0"/>
              </a:spcAft>
              <a:defRPr sz="1200"/>
            </a:lvl3pPr>
            <a:lvl4pPr>
              <a:lnSpc>
                <a:spcPct val="120000"/>
              </a:lnSpc>
              <a:spcBef>
                <a:spcPts val="0"/>
              </a:spcBef>
              <a:spcAft>
                <a:spcPts val="0"/>
              </a:spcAft>
              <a:defRPr sz="1200"/>
            </a:lvl4pPr>
            <a:lvl5pPr>
              <a:lnSpc>
                <a:spcPct val="120000"/>
              </a:lnSpc>
              <a:spcBef>
                <a:spcPts val="0"/>
              </a:spcBef>
              <a:spcAft>
                <a:spcPts val="0"/>
              </a:spcAft>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コンテンツ（平文）JS">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lvl1pPr>
            <a:lvl2pPr>
              <a:lnSpc>
                <a:spcPct val="120000"/>
              </a:lnSpc>
              <a:spcBef>
                <a:spcPts val="0"/>
              </a:spcBef>
              <a:spcAft>
                <a:spcPts val="0"/>
              </a:spcAft>
              <a:defRPr sz="1200"/>
            </a:lvl2pPr>
            <a:lvl3pPr>
              <a:lnSpc>
                <a:spcPct val="120000"/>
              </a:lnSpc>
              <a:spcBef>
                <a:spcPts val="0"/>
              </a:spcBef>
              <a:spcAft>
                <a:spcPts val="0"/>
              </a:spcAft>
              <a:defRPr sz="1200"/>
            </a:lvl3pPr>
            <a:lvl4pPr>
              <a:lnSpc>
                <a:spcPct val="120000"/>
              </a:lnSpc>
              <a:spcBef>
                <a:spcPts val="0"/>
              </a:spcBef>
              <a:spcAft>
                <a:spcPts val="0"/>
              </a:spcAft>
              <a:defRPr sz="1200"/>
            </a:lvl4pPr>
            <a:lvl5pPr>
              <a:lnSpc>
                <a:spcPct val="120000"/>
              </a:lnSpc>
              <a:spcBef>
                <a:spcPts val="0"/>
              </a:spcBef>
              <a:spcAft>
                <a:spcPts val="0"/>
              </a:spcAft>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8" y="51470"/>
            <a:ext cx="288000" cy="288000"/>
          </a:xfrm>
          <a:prstGeom prst="rect">
            <a:avLst/>
          </a:prstGeom>
        </p:spPr>
      </p:pic>
    </p:spTree>
    <p:extLst>
      <p:ext uri="{BB962C8B-B14F-4D97-AF65-F5344CB8AC3E}">
        <p14:creationId xmlns:p14="http://schemas.microsoft.com/office/powerpoint/2010/main" val="6173198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コンテンツ（平文）CSS">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lvl1pPr>
            <a:lvl2pPr>
              <a:lnSpc>
                <a:spcPct val="120000"/>
              </a:lnSpc>
              <a:spcBef>
                <a:spcPts val="0"/>
              </a:spcBef>
              <a:spcAft>
                <a:spcPts val="0"/>
              </a:spcAft>
              <a:defRPr sz="1200"/>
            </a:lvl2pPr>
            <a:lvl3pPr>
              <a:lnSpc>
                <a:spcPct val="120000"/>
              </a:lnSpc>
              <a:spcBef>
                <a:spcPts val="0"/>
              </a:spcBef>
              <a:spcAft>
                <a:spcPts val="0"/>
              </a:spcAft>
              <a:defRPr sz="1200"/>
            </a:lvl3pPr>
            <a:lvl4pPr>
              <a:lnSpc>
                <a:spcPct val="120000"/>
              </a:lnSpc>
              <a:spcBef>
                <a:spcPts val="0"/>
              </a:spcBef>
              <a:spcAft>
                <a:spcPts val="0"/>
              </a:spcAft>
              <a:defRPr sz="1200"/>
            </a:lvl4pPr>
            <a:lvl5pPr>
              <a:lnSpc>
                <a:spcPct val="120000"/>
              </a:lnSpc>
              <a:spcBef>
                <a:spcPts val="0"/>
              </a:spcBef>
              <a:spcAft>
                <a:spcPts val="0"/>
              </a:spcAft>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1470"/>
            <a:ext cx="288000" cy="288000"/>
          </a:xfrm>
          <a:prstGeom prst="rect">
            <a:avLst/>
          </a:prstGeom>
        </p:spPr>
      </p:pic>
    </p:spTree>
    <p:extLst>
      <p:ext uri="{BB962C8B-B14F-4D97-AF65-F5344CB8AC3E}">
        <p14:creationId xmlns:p14="http://schemas.microsoft.com/office/powerpoint/2010/main" val="7040376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コンテンツ（平文）JS&amp;CSS">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lvl1pPr>
            <a:lvl2pPr>
              <a:lnSpc>
                <a:spcPct val="120000"/>
              </a:lnSpc>
              <a:spcBef>
                <a:spcPts val="0"/>
              </a:spcBef>
              <a:spcAft>
                <a:spcPts val="0"/>
              </a:spcAft>
              <a:defRPr sz="1200"/>
            </a:lvl2pPr>
            <a:lvl3pPr>
              <a:lnSpc>
                <a:spcPct val="120000"/>
              </a:lnSpc>
              <a:spcBef>
                <a:spcPts val="0"/>
              </a:spcBef>
              <a:spcAft>
                <a:spcPts val="0"/>
              </a:spcAft>
              <a:defRPr sz="1200"/>
            </a:lvl3pPr>
            <a:lvl4pPr>
              <a:lnSpc>
                <a:spcPct val="120000"/>
              </a:lnSpc>
              <a:spcBef>
                <a:spcPts val="0"/>
              </a:spcBef>
              <a:spcAft>
                <a:spcPts val="0"/>
              </a:spcAft>
              <a:defRPr sz="1200"/>
            </a:lvl4pPr>
            <a:lvl5pPr>
              <a:lnSpc>
                <a:spcPct val="120000"/>
              </a:lnSpc>
              <a:spcBef>
                <a:spcPts val="0"/>
              </a:spcBef>
              <a:spcAft>
                <a:spcPts val="0"/>
              </a:spcAft>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8" y="51470"/>
            <a:ext cx="288000" cy="288000"/>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51470"/>
            <a:ext cx="288000" cy="288000"/>
          </a:xfrm>
          <a:prstGeom prst="rect">
            <a:avLst/>
          </a:prstGeom>
        </p:spPr>
      </p:pic>
    </p:spTree>
    <p:extLst>
      <p:ext uri="{BB962C8B-B14F-4D97-AF65-F5344CB8AC3E}">
        <p14:creationId xmlns:p14="http://schemas.microsoft.com/office/powerpoint/2010/main" val="2323694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3" name="スライド番号プレースホルダー 5"/>
          <p:cNvSpPr>
            <a:spLocks noGrp="1"/>
          </p:cNvSpPr>
          <p:nvPr>
            <p:ph type="sldNum" sz="quarter" idx="12"/>
          </p:nvPr>
        </p:nvSpPr>
        <p:spPr>
          <a:xfrm>
            <a:off x="8582687"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lvl2pPr>
            <a:lvl3pPr marL="1085850" indent="-171450">
              <a:lnSpc>
                <a:spcPct val="120000"/>
              </a:lnSpc>
              <a:spcBef>
                <a:spcPts val="0"/>
              </a:spcBef>
              <a:spcAft>
                <a:spcPts val="300"/>
              </a:spcAft>
              <a:buClr>
                <a:srgbClr val="012D76"/>
              </a:buClr>
              <a:buFont typeface="Wingdings" panose="05000000000000000000" pitchFamily="2" charset="2"/>
              <a:buChar char="l"/>
              <a:defRPr sz="1200"/>
            </a:lvl3pPr>
            <a:lvl4pPr marL="1543050" indent="-171450">
              <a:lnSpc>
                <a:spcPct val="120000"/>
              </a:lnSpc>
              <a:spcBef>
                <a:spcPts val="0"/>
              </a:spcBef>
              <a:spcAft>
                <a:spcPts val="300"/>
              </a:spcAft>
              <a:buClr>
                <a:srgbClr val="012D76"/>
              </a:buClr>
              <a:buFont typeface="Wingdings" panose="05000000000000000000" pitchFamily="2" charset="2"/>
              <a:buChar char="l"/>
              <a:defRPr sz="1200"/>
            </a:lvl4pPr>
            <a:lvl5pPr marL="2000250" indent="-171450">
              <a:lnSpc>
                <a:spcPct val="120000"/>
              </a:lnSpc>
              <a:spcBef>
                <a:spcPts val="0"/>
              </a:spcBef>
              <a:spcAft>
                <a:spcPts val="300"/>
              </a:spcAft>
              <a:buClr>
                <a:srgbClr val="012D76"/>
              </a:buClr>
              <a:buFont typeface="Wingdings" panose="05000000000000000000" pitchFamily="2" charset="2"/>
              <a:buChar char="l"/>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0" r:id="rId3"/>
    <p:sldLayoutId id="2147483664" r:id="rId4"/>
    <p:sldLayoutId id="2147483657" r:id="rId5"/>
    <p:sldLayoutId id="2147483670" r:id="rId6"/>
    <p:sldLayoutId id="2147483671" r:id="rId7"/>
    <p:sldLayoutId id="2147483672" r:id="rId8"/>
    <p:sldLayoutId id="2147483661" r:id="rId9"/>
    <p:sldLayoutId id="2147483667" r:id="rId10"/>
    <p:sldLayoutId id="2147483668" r:id="rId11"/>
    <p:sldLayoutId id="2147483656" r:id="rId12"/>
    <p:sldLayoutId id="2147483669" r:id="rId13"/>
    <p:sldLayoutId id="2147483673" r:id="rId14"/>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01.pn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03.png"/><Relationship Id="rId4" Type="http://schemas.openxmlformats.org/officeDocument/2006/relationships/image" Target="../media/image102.png"/></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104.png"/></Relationships>
</file>

<file path=ppt/slides/_rels/slide10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9.png"/><Relationship Id="rId7" Type="http://schemas.openxmlformats.org/officeDocument/2006/relationships/image" Target="../media/image10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5.png"/><Relationship Id="rId4" Type="http://schemas.openxmlformats.org/officeDocument/2006/relationships/image" Target="../media/image105.png"/><Relationship Id="rId9" Type="http://schemas.openxmlformats.org/officeDocument/2006/relationships/image" Target="../media/image110.pn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77.pn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79.png"/></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5.png"/></Relationships>
</file>

<file path=ppt/slides/_rels/slide1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11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5.png"/></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76.png"/><Relationship Id="rId4" Type="http://schemas.openxmlformats.org/officeDocument/2006/relationships/image" Target="../media/image75.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8.png"/><Relationship Id="rId4" Type="http://schemas.openxmlformats.org/officeDocument/2006/relationships/image" Target="../media/image77.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80.png"/><Relationship Id="rId7"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8.png"/></Relationships>
</file>

<file path=ppt/slides/_rels/slide8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0.png"/><Relationship Id="rId4" Type="http://schemas.openxmlformats.org/officeDocument/2006/relationships/image" Target="../media/image89.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2.png"/><Relationship Id="rId4" Type="http://schemas.openxmlformats.org/officeDocument/2006/relationships/image" Target="../media/image91.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5.png"/><Relationship Id="rId7"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3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9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100.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j-ea"/>
              </a:rPr>
              <a:t>Designer</a:t>
            </a:r>
            <a:r>
              <a:rPr lang="ja-JP" altLang="en-US" smtClean="0">
                <a:latin typeface="+mj-ea"/>
              </a:rPr>
              <a:t>における</a:t>
            </a:r>
            <a:r>
              <a:rPr lang="en-US" altLang="ja-JP" smtClean="0">
                <a:latin typeface="+mj-ea"/>
              </a:rPr>
              <a:t>JavaScript</a:t>
            </a:r>
            <a:r>
              <a:rPr lang="ja-JP" altLang="en-US" smtClean="0">
                <a:latin typeface="+mj-ea"/>
              </a:rPr>
              <a:t>活用</a:t>
            </a:r>
            <a:endParaRPr kumimoji="1" lang="ja-JP" altLang="en-US">
              <a:latin typeface="+mj-ea"/>
            </a:endParaRPr>
          </a:p>
        </p:txBody>
      </p:sp>
      <p:sp>
        <p:nvSpPr>
          <p:cNvPr id="3" name="正方形/長方形 2"/>
          <p:cNvSpPr/>
          <p:nvPr/>
        </p:nvSpPr>
        <p:spPr>
          <a:xfrm>
            <a:off x="611560" y="1779662"/>
            <a:ext cx="4572000" cy="369332"/>
          </a:xfrm>
          <a:prstGeom prst="rect">
            <a:avLst/>
          </a:prstGeom>
        </p:spPr>
        <p:txBody>
          <a:bodyPr>
            <a:spAutoFit/>
          </a:bodyPr>
          <a:lstStyle/>
          <a:p>
            <a:r>
              <a:rPr lang="ja-JP" altLang="en-US" b="1" smtClean="0">
                <a:solidFill>
                  <a:srgbClr val="012D76"/>
                </a:solidFill>
              </a:rPr>
              <a:t>サンプル</a:t>
            </a:r>
            <a:r>
              <a:rPr lang="ja-JP" altLang="en-US" b="1">
                <a:solidFill>
                  <a:srgbClr val="012D76"/>
                </a:solidFill>
              </a:rPr>
              <a:t>から</a:t>
            </a:r>
            <a:r>
              <a:rPr lang="ja-JP" altLang="en-US" b="1" smtClean="0">
                <a:solidFill>
                  <a:srgbClr val="012D76"/>
                </a:solidFill>
              </a:rPr>
              <a:t>学ぶ</a:t>
            </a:r>
            <a:endParaRPr lang="ja-JP" altLang="en-US" b="1">
              <a:solidFill>
                <a:srgbClr val="012D76"/>
              </a:solidFill>
            </a:endParaRPr>
          </a:p>
        </p:txBody>
      </p:sp>
    </p:spTree>
    <p:extLst>
      <p:ext uri="{BB962C8B-B14F-4D97-AF65-F5344CB8AC3E}">
        <p14:creationId xmlns:p14="http://schemas.microsoft.com/office/powerpoint/2010/main" val="304867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10</a:t>
            </a:fld>
            <a:endParaRPr lang="ja-JP" altLang="en-US"/>
          </a:p>
        </p:txBody>
      </p:sp>
      <p:sp>
        <p:nvSpPr>
          <p:cNvPr id="5" name="コンテンツ プレースホルダー 4"/>
          <p:cNvSpPr>
            <a:spLocks noGrp="1"/>
          </p:cNvSpPr>
          <p:nvPr>
            <p:ph sz="quarter" idx="13"/>
          </p:nvPr>
        </p:nvSpPr>
        <p:spPr>
          <a:xfrm>
            <a:off x="215516" y="699542"/>
            <a:ext cx="8712968" cy="3816424"/>
          </a:xfrm>
        </p:spPr>
        <p:txBody>
          <a:bodyPr/>
          <a:lstStyle/>
          <a:p>
            <a:r>
              <a:rPr kumimoji="1" lang="ja-JP" altLang="en-US" sz="1200" smtClean="0">
                <a:latin typeface="+mn-ea"/>
              </a:rPr>
              <a:t>ページの編集画面から、</a:t>
            </a:r>
            <a:r>
              <a:rPr kumimoji="1" lang="en-US" altLang="ja-JP" sz="1200" smtClean="0">
                <a:latin typeface="+mn-ea"/>
              </a:rPr>
              <a:t>Designer</a:t>
            </a:r>
            <a:r>
              <a:rPr kumimoji="1" lang="ja-JP" altLang="en-US" sz="1200" smtClean="0">
                <a:latin typeface="+mn-ea"/>
              </a:rPr>
              <a:t>に</a:t>
            </a:r>
            <a:r>
              <a:rPr kumimoji="1" lang="en-US" altLang="ja-JP" sz="1200" smtClean="0">
                <a:latin typeface="+mn-ea"/>
              </a:rPr>
              <a:t>JavaScript</a:t>
            </a:r>
            <a:r>
              <a:rPr kumimoji="1" lang="ja-JP" altLang="en-US" sz="1200" smtClean="0">
                <a:latin typeface="+mn-ea"/>
              </a:rPr>
              <a:t>を追加することができます。</a:t>
            </a:r>
            <a:endParaRPr kumimoji="1" lang="en-US" altLang="ja-JP" sz="1200" smtClean="0">
              <a:latin typeface="+mn-ea"/>
            </a:endParaRPr>
          </a:p>
          <a:p>
            <a:r>
              <a:rPr lang="ja-JP" altLang="en-US" sz="1200">
                <a:latin typeface="+mn-ea"/>
              </a:rPr>
              <a:t>以下</a:t>
            </a:r>
            <a:r>
              <a:rPr lang="ja-JP" altLang="en-US" sz="1200" smtClean="0">
                <a:latin typeface="+mn-ea"/>
              </a:rPr>
              <a:t>に、</a:t>
            </a:r>
            <a:r>
              <a:rPr lang="en-US" altLang="ja-JP" sz="1200" smtClean="0">
                <a:latin typeface="+mn-ea"/>
              </a:rPr>
              <a:t>Designer</a:t>
            </a:r>
            <a:r>
              <a:rPr lang="ja-JP" altLang="en-US" sz="1200" smtClean="0">
                <a:latin typeface="+mn-ea"/>
              </a:rPr>
              <a:t>で</a:t>
            </a:r>
            <a:r>
              <a:rPr lang="en-US" altLang="ja-JP" sz="1200" smtClean="0">
                <a:latin typeface="+mn-ea"/>
              </a:rPr>
              <a:t>JavaScript</a:t>
            </a:r>
            <a:r>
              <a:rPr lang="ja-JP" altLang="en-US" sz="1200" smtClean="0">
                <a:latin typeface="+mn-ea"/>
              </a:rPr>
              <a:t>を追加する際の操作手順を記載します。</a:t>
            </a:r>
            <a:endParaRPr kumimoji="1" lang="en-US" altLang="ja-JP" sz="1200" smtClean="0">
              <a:latin typeface="+mn-ea"/>
            </a:endParaRPr>
          </a:p>
          <a:p>
            <a:endParaRPr lang="en-US" altLang="ja-JP" smtClean="0">
              <a:latin typeface="+mn-ea"/>
            </a:endParaRPr>
          </a:p>
          <a:p>
            <a:r>
              <a:rPr lang="en-US" altLang="ja-JP" sz="1200" b="1" smtClean="0">
                <a:latin typeface="+mn-ea"/>
              </a:rPr>
              <a:t>[</a:t>
            </a:r>
            <a:r>
              <a:rPr lang="ja-JP" altLang="en-US" sz="1200" b="1" smtClean="0">
                <a:latin typeface="+mn-ea"/>
              </a:rPr>
              <a:t>手順</a:t>
            </a:r>
            <a:r>
              <a:rPr lang="en-US" altLang="ja-JP" sz="1200" b="1" smtClean="0">
                <a:latin typeface="+mn-ea"/>
              </a:rPr>
              <a:t>]</a:t>
            </a:r>
          </a:p>
          <a:p>
            <a:r>
              <a:rPr lang="ja-JP" altLang="en-US" sz="1200" smtClean="0">
                <a:latin typeface="+mn-ea"/>
              </a:rPr>
              <a:t>　</a:t>
            </a:r>
            <a:r>
              <a:rPr lang="en-US" altLang="ja-JP" sz="1200" smtClean="0">
                <a:latin typeface="+mn-ea"/>
              </a:rPr>
              <a:t>1. Designer</a:t>
            </a:r>
            <a:r>
              <a:rPr lang="ja-JP" altLang="en-US" sz="1200" smtClean="0">
                <a:latin typeface="+mn-ea"/>
              </a:rPr>
              <a:t>ページの編集画面を開きます。</a:t>
            </a:r>
            <a:endParaRPr lang="en-US" altLang="ja-JP" sz="1200" smtClean="0">
              <a:latin typeface="+mn-ea"/>
            </a:endParaRPr>
          </a:p>
          <a:p>
            <a:endParaRPr lang="en-US" altLang="ja-JP" sz="1200">
              <a:latin typeface="+mn-ea"/>
            </a:endParaRPr>
          </a:p>
          <a:p>
            <a:r>
              <a:rPr lang="ja-JP" altLang="en-US" sz="1200" smtClean="0">
                <a:latin typeface="+mn-ea"/>
              </a:rPr>
              <a:t>　</a:t>
            </a:r>
            <a:r>
              <a:rPr lang="en-US" altLang="ja-JP" sz="1200" smtClean="0">
                <a:latin typeface="+mn-ea"/>
              </a:rPr>
              <a:t>2. </a:t>
            </a:r>
            <a:r>
              <a:rPr lang="ja-JP" altLang="en-US" sz="1200" smtClean="0">
                <a:latin typeface="+mn-ea"/>
              </a:rPr>
              <a:t>画面左端からサイドバーの</a:t>
            </a:r>
            <a:r>
              <a:rPr lang="en-US" altLang="ja-JP" sz="1200" smtClean="0">
                <a:latin typeface="+mn-ea"/>
              </a:rPr>
              <a:t>[</a:t>
            </a:r>
            <a:r>
              <a:rPr lang="ja-JP" altLang="en-US" sz="1200" smtClean="0">
                <a:latin typeface="+mn-ea"/>
              </a:rPr>
              <a:t>アウトライン</a:t>
            </a:r>
            <a:r>
              <a:rPr lang="en-US" altLang="ja-JP" sz="1200" smtClean="0">
                <a:latin typeface="+mn-ea"/>
              </a:rPr>
              <a:t>]</a:t>
            </a:r>
            <a:r>
              <a:rPr lang="ja-JP" altLang="en-US" sz="1200" smtClean="0">
                <a:latin typeface="+mn-ea"/>
              </a:rPr>
              <a:t>を選択します。</a:t>
            </a:r>
            <a:endParaRPr lang="en-US" altLang="ja-JP" sz="1200" smtClean="0">
              <a:latin typeface="+mn-ea"/>
            </a:endParaRPr>
          </a:p>
          <a:p>
            <a:endParaRPr lang="en-US" altLang="ja-JP" sz="1200" smtClean="0">
              <a:latin typeface="+mn-ea"/>
            </a:endParaRPr>
          </a:p>
          <a:p>
            <a:endParaRPr lang="en-US" altLang="ja-JP" sz="1200">
              <a:latin typeface="+mn-ea"/>
            </a:endParaRPr>
          </a:p>
          <a:p>
            <a:r>
              <a:rPr lang="ja-JP" altLang="en-US" sz="1200" smtClean="0">
                <a:latin typeface="+mn-ea"/>
              </a:rPr>
              <a:t>　</a:t>
            </a:r>
            <a:r>
              <a:rPr lang="en-US" altLang="ja-JP" sz="1200" smtClean="0">
                <a:latin typeface="+mn-ea"/>
              </a:rPr>
              <a:t>3. [JavaScript]</a:t>
            </a:r>
            <a:r>
              <a:rPr lang="ja-JP" altLang="en-US" sz="1200" smtClean="0">
                <a:latin typeface="+mn-ea"/>
              </a:rPr>
              <a:t>をダブルクリックします。</a:t>
            </a:r>
            <a:endParaRPr lang="en-US" altLang="ja-JP" sz="1200">
              <a:latin typeface="+mn-ea"/>
            </a:endParaRPr>
          </a:p>
          <a:p>
            <a:endParaRPr kumimoji="1" lang="ja-JP" altLang="en-US"/>
          </a:p>
        </p:txBody>
      </p:sp>
      <p:pic>
        <p:nvPicPr>
          <p:cNvPr id="6" name="図 5"/>
          <p:cNvPicPr>
            <a:picLocks noChangeAspect="1"/>
          </p:cNvPicPr>
          <p:nvPr/>
        </p:nvPicPr>
        <p:blipFill>
          <a:blip r:embed="rId2"/>
          <a:stretch>
            <a:fillRect/>
          </a:stretch>
        </p:blipFill>
        <p:spPr>
          <a:xfrm>
            <a:off x="611560" y="2355726"/>
            <a:ext cx="386692" cy="374608"/>
          </a:xfrm>
          <a:prstGeom prst="rect">
            <a:avLst/>
          </a:prstGeom>
          <a:ln>
            <a:solidFill>
              <a:schemeClr val="accent1"/>
            </a:solidFill>
          </a:ln>
        </p:spPr>
      </p:pic>
      <p:pic>
        <p:nvPicPr>
          <p:cNvPr id="7" name="図 6"/>
          <p:cNvPicPr>
            <a:picLocks noChangeAspect="1"/>
          </p:cNvPicPr>
          <p:nvPr/>
        </p:nvPicPr>
        <p:blipFill>
          <a:blip r:embed="rId3"/>
          <a:stretch>
            <a:fillRect/>
          </a:stretch>
        </p:blipFill>
        <p:spPr>
          <a:xfrm>
            <a:off x="611560" y="3084496"/>
            <a:ext cx="2377101" cy="1073952"/>
          </a:xfrm>
          <a:prstGeom prst="rect">
            <a:avLst/>
          </a:prstGeom>
          <a:ln>
            <a:solidFill>
              <a:schemeClr val="tx1"/>
            </a:solidFill>
          </a:ln>
        </p:spPr>
      </p:pic>
      <p:sp>
        <p:nvSpPr>
          <p:cNvPr id="8" name="正方形/長方形 7"/>
          <p:cNvSpPr/>
          <p:nvPr/>
        </p:nvSpPr>
        <p:spPr>
          <a:xfrm>
            <a:off x="1280180" y="3739034"/>
            <a:ext cx="915556" cy="18515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0" name="Google Shape;506;p14"/>
          <p:cNvSpPr txBox="1">
            <a:spLocks/>
          </p:cNvSpPr>
          <p:nvPr/>
        </p:nvSpPr>
        <p:spPr>
          <a:xfrm>
            <a:off x="0" y="8572"/>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Designer</a:t>
            </a:r>
            <a:r>
              <a:rPr lang="ja-JP" altLang="en-US">
                <a:solidFill>
                  <a:schemeClr val="bg1"/>
                </a:solidFill>
                <a:latin typeface="+mj-ea"/>
              </a:rPr>
              <a:t>への</a:t>
            </a:r>
            <a:r>
              <a:rPr lang="en-US" altLang="ja-JP">
                <a:solidFill>
                  <a:schemeClr val="bg1"/>
                </a:solidFill>
                <a:latin typeface="+mj-ea"/>
              </a:rPr>
              <a:t>JavaScript</a:t>
            </a:r>
            <a:r>
              <a:rPr lang="ja-JP" altLang="en-US">
                <a:solidFill>
                  <a:schemeClr val="bg1"/>
                </a:solidFill>
                <a:latin typeface="+mj-ea"/>
              </a:rPr>
              <a:t>の追加手順</a:t>
            </a:r>
            <a:endParaRPr lang="ja-JP" altLang="en-US">
              <a:solidFill>
                <a:schemeClr val="bg1"/>
              </a:solidFill>
              <a:latin typeface="Arial"/>
              <a:ea typeface="Arial"/>
              <a:cs typeface="Arial"/>
              <a:sym typeface="Arial"/>
            </a:endParaRPr>
          </a:p>
        </p:txBody>
      </p:sp>
      <p:grpSp>
        <p:nvGrpSpPr>
          <p:cNvPr id="16" name="グループ化 15"/>
          <p:cNvGrpSpPr/>
          <p:nvPr/>
        </p:nvGrpSpPr>
        <p:grpSpPr>
          <a:xfrm>
            <a:off x="7462663" y="1562"/>
            <a:ext cx="1681337" cy="651600"/>
            <a:chOff x="7452318" y="1562"/>
            <a:chExt cx="1681337" cy="651600"/>
          </a:xfrm>
        </p:grpSpPr>
        <p:sp>
          <p:nvSpPr>
            <p:cNvPr id="12" name="ホームベース 11"/>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4"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1/2</a:t>
              </a:r>
              <a:endParaRPr lang="ja-JP" altLang="en-US" sz="3200" b="1">
                <a:solidFill>
                  <a:schemeClr val="tx2"/>
                </a:solidFill>
                <a:latin typeface="+mj-ea"/>
                <a:ea typeface="+mj-ea"/>
                <a:cs typeface="Quattrocento Sans"/>
                <a:sym typeface="Quattrocento Sans"/>
              </a:endParaRPr>
            </a:p>
          </p:txBody>
        </p:sp>
      </p:grpSp>
      <p:sp>
        <p:nvSpPr>
          <p:cNvPr id="1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19622654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5" name="Google Shape;585;p32"/>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86" name="Google Shape;586;p32"/>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100</a:t>
            </a:fld>
            <a:endParaRPr/>
          </a:p>
        </p:txBody>
      </p:sp>
      <p:grpSp>
        <p:nvGrpSpPr>
          <p:cNvPr id="589" name="Google Shape;589;p32"/>
          <p:cNvGrpSpPr/>
          <p:nvPr/>
        </p:nvGrpSpPr>
        <p:grpSpPr>
          <a:xfrm>
            <a:off x="60556" y="685013"/>
            <a:ext cx="9022888" cy="853117"/>
            <a:chOff x="215517" y="933308"/>
            <a:chExt cx="8654882" cy="1156951"/>
          </a:xfrm>
        </p:grpSpPr>
        <p:sp>
          <p:nvSpPr>
            <p:cNvPr id="590"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91" name="Google Shape;591;p32"/>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smtClean="0">
                  <a:solidFill>
                    <a:schemeClr val="lt1"/>
                  </a:solidFill>
                  <a:latin typeface="+mj-ea"/>
                  <a:ea typeface="+mj-ea"/>
                </a:rPr>
                <a:t>4</a:t>
              </a:r>
            </a:p>
          </p:txBody>
        </p:sp>
        <p:sp>
          <p:nvSpPr>
            <p:cNvPr id="592"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編集画面上部の[保存]を押下し</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、続けて</a:t>
              </a: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[閉じる]を押下してJavaScript編集画面を閉じます。</a:t>
              </a:r>
              <a:endParaRPr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593" name="Google Shape;593;p32"/>
          <p:cNvGrpSpPr/>
          <p:nvPr/>
        </p:nvGrpSpPr>
        <p:grpSpPr>
          <a:xfrm>
            <a:off x="60555" y="1530455"/>
            <a:ext cx="9022890" cy="2769487"/>
            <a:chOff x="215517" y="933308"/>
            <a:chExt cx="8654883" cy="1156951"/>
          </a:xfrm>
        </p:grpSpPr>
        <p:sp>
          <p:nvSpPr>
            <p:cNvPr id="594" name="Google Shape;594;p32"/>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95" name="Google Shape;595;p32"/>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rPr>
                <a:t>5</a:t>
              </a:r>
              <a:endParaRPr sz="1100" b="0" i="0" u="none" strike="noStrike" cap="none">
                <a:solidFill>
                  <a:schemeClr val="lt1"/>
                </a:solidFill>
                <a:latin typeface="+mj-ea"/>
                <a:ea typeface="+mj-ea"/>
                <a:sym typeface="Arial"/>
              </a:endParaRPr>
            </a:p>
          </p:txBody>
        </p:sp>
        <p:sp>
          <p:nvSpPr>
            <p:cNvPr id="596" name="Google Shape;596;p32"/>
            <p:cNvSpPr txBox="1"/>
            <p:nvPr/>
          </p:nvSpPr>
          <p:spPr>
            <a:xfrm>
              <a:off x="423894" y="933308"/>
              <a:ext cx="8247765" cy="109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実行して動作をご確認ください</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pic>
        <p:nvPicPr>
          <p:cNvPr id="597" name="Google Shape;597;p32"/>
          <p:cNvPicPr preferRelativeResize="0"/>
          <p:nvPr/>
        </p:nvPicPr>
        <p:blipFill rotWithShape="1">
          <a:blip r:embed="rId4">
            <a:alphaModFix/>
          </a:blip>
          <a:srcRect/>
          <a:stretch/>
        </p:blipFill>
        <p:spPr>
          <a:xfrm>
            <a:off x="4919064" y="876642"/>
            <a:ext cx="3792462" cy="599580"/>
          </a:xfrm>
          <a:prstGeom prst="rect">
            <a:avLst/>
          </a:prstGeom>
          <a:noFill/>
          <a:ln>
            <a:noFill/>
          </a:ln>
        </p:spPr>
      </p:pic>
      <p:sp>
        <p:nvSpPr>
          <p:cNvPr id="7" name="正方形/長方形 6"/>
          <p:cNvSpPr/>
          <p:nvPr/>
        </p:nvSpPr>
        <p:spPr>
          <a:xfrm>
            <a:off x="4454820" y="2417862"/>
            <a:ext cx="245580" cy="307777"/>
          </a:xfrm>
          <a:prstGeom prst="rect">
            <a:avLst/>
          </a:prstGeom>
        </p:spPr>
        <p:txBody>
          <a:bodyPr wrap="none">
            <a:spAutoFit/>
          </a:bodyPr>
          <a:lstStyle/>
          <a:p>
            <a:r>
              <a:rPr lang="ja-JP" altLang="en-US">
                <a:latin typeface="メイリオ" panose="020B0604030504040204" pitchFamily="50" charset="-128"/>
                <a:ea typeface="メイリオ" panose="020B0604030504040204" pitchFamily="50" charset="-128"/>
              </a:rPr>
              <a:t> </a:t>
            </a:r>
          </a:p>
        </p:txBody>
      </p:sp>
      <p:pic>
        <p:nvPicPr>
          <p:cNvPr id="2" name="図 1"/>
          <p:cNvPicPr>
            <a:picLocks noChangeAspect="1"/>
          </p:cNvPicPr>
          <p:nvPr/>
        </p:nvPicPr>
        <p:blipFill>
          <a:blip r:embed="rId5"/>
          <a:stretch>
            <a:fillRect/>
          </a:stretch>
        </p:blipFill>
        <p:spPr>
          <a:xfrm>
            <a:off x="1140556" y="2047865"/>
            <a:ext cx="7570970" cy="1969441"/>
          </a:xfrm>
          <a:prstGeom prst="rect">
            <a:avLst/>
          </a:prstGeom>
        </p:spPr>
      </p:pic>
      <p:grpSp>
        <p:nvGrpSpPr>
          <p:cNvPr id="30" name="グループ化 29"/>
          <p:cNvGrpSpPr/>
          <p:nvPr/>
        </p:nvGrpSpPr>
        <p:grpSpPr>
          <a:xfrm>
            <a:off x="0" y="-12143"/>
            <a:ext cx="9144000" cy="714736"/>
            <a:chOff x="0" y="-12143"/>
            <a:chExt cx="9144000" cy="714736"/>
          </a:xfrm>
        </p:grpSpPr>
        <p:sp>
          <p:nvSpPr>
            <p:cNvPr id="31"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32"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4" name="ホームベース 3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4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4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4/4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5875366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101</a:t>
            </a:fld>
            <a:endParaRPr lang="ja-JP" altLang="en-US"/>
          </a:p>
        </p:txBody>
      </p:sp>
      <p:grpSp>
        <p:nvGrpSpPr>
          <p:cNvPr id="22" name="Google Shape;573;p31"/>
          <p:cNvGrpSpPr/>
          <p:nvPr/>
        </p:nvGrpSpPr>
        <p:grpSpPr>
          <a:xfrm>
            <a:off x="107504" y="771550"/>
            <a:ext cx="8592937" cy="1368152"/>
            <a:chOff x="215516" y="865945"/>
            <a:chExt cx="8712968" cy="1676063"/>
          </a:xfrm>
        </p:grpSpPr>
        <p:sp>
          <p:nvSpPr>
            <p:cNvPr id="23" name="Google Shape;574;p31"/>
            <p:cNvSpPr/>
            <p:nvPr/>
          </p:nvSpPr>
          <p:spPr>
            <a:xfrm>
              <a:off x="215516" y="1114227"/>
              <a:ext cx="8712968" cy="1427781"/>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75;p31"/>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クラス</a:t>
              </a:r>
              <a:r>
                <a:rPr lang="en-US" alt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ID</a:t>
              </a:r>
              <a:r>
                <a:rPr lang="ja-JP" altLang="en-US"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の取得</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5" name="Google Shape;576;p31"/>
            <p:cNvSpPr txBox="1"/>
            <p:nvPr/>
          </p:nvSpPr>
          <p:spPr>
            <a:xfrm>
              <a:off x="215516" y="1114225"/>
              <a:ext cx="8456143" cy="296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a:solidFill>
                  <a:srgbClr val="00B050"/>
                </a:solidFill>
                <a:latin typeface="+mn-ea"/>
                <a:sym typeface="Quattrocento Sans"/>
              </a:endParaRPr>
            </a:p>
          </p:txBody>
        </p:sp>
      </p:grpSp>
      <p:sp>
        <p:nvSpPr>
          <p:cNvPr id="2" name="正方形/長方形 1"/>
          <p:cNvSpPr/>
          <p:nvPr/>
        </p:nvSpPr>
        <p:spPr>
          <a:xfrm>
            <a:off x="140652" y="994631"/>
            <a:ext cx="3176634" cy="276999"/>
          </a:xfrm>
          <a:prstGeom prst="rect">
            <a:avLst/>
          </a:prstGeom>
        </p:spPr>
        <p:txBody>
          <a:bodyPr wrap="square">
            <a:spAutoFit/>
          </a:bodyPr>
          <a:lstStyle/>
          <a:p>
            <a:r>
              <a:rPr lang="en-US" altLang="ja-JP" sz="1200" err="1"/>
              <a:t>classId</a:t>
            </a:r>
            <a:r>
              <a:rPr lang="en-US" altLang="ja-JP" sz="1200"/>
              <a:t>()</a:t>
            </a:r>
            <a:endParaRPr lang="ja-JP" altLang="en-US" sz="1200" i="1"/>
          </a:p>
        </p:txBody>
      </p:sp>
      <p:sp>
        <p:nvSpPr>
          <p:cNvPr id="6" name="テキスト ボックス 5"/>
          <p:cNvSpPr txBox="1"/>
          <p:nvPr/>
        </p:nvSpPr>
        <p:spPr>
          <a:xfrm>
            <a:off x="385664" y="1254291"/>
            <a:ext cx="8208912" cy="400110"/>
          </a:xfrm>
          <a:prstGeom prst="rect">
            <a:avLst/>
          </a:prstGeom>
          <a:noFill/>
        </p:spPr>
        <p:txBody>
          <a:bodyPr wrap="square" rtlCol="0">
            <a:spAutoFit/>
          </a:bodyPr>
          <a:lstStyle/>
          <a:p>
            <a:r>
              <a:rPr kumimoji="1" lang="ja-JP" altLang="en-US" sz="1000" smtClean="0">
                <a:latin typeface="メイリオ" panose="020B0604030504040204" pitchFamily="50" charset="-128"/>
                <a:ea typeface="メイリオ" panose="020B0604030504040204" pitchFamily="50" charset="-128"/>
              </a:rPr>
              <a:t>文字列を返します。</a:t>
            </a:r>
            <a:r>
              <a:rPr kumimoji="1" lang="en-US" altLang="ja-JP" sz="1000" smtClean="0">
                <a:latin typeface="メイリオ" panose="020B0604030504040204" pitchFamily="50" charset="-128"/>
                <a:ea typeface="メイリオ" panose="020B0604030504040204" pitchFamily="50" charset="-128"/>
              </a:rPr>
              <a:t/>
            </a:r>
            <a:br>
              <a:rPr kumimoji="1" lang="en-US" altLang="ja-JP" sz="1000" smtClean="0">
                <a:latin typeface="メイリオ" panose="020B0604030504040204" pitchFamily="50" charset="-128"/>
                <a:ea typeface="メイリオ" panose="020B0604030504040204" pitchFamily="50" charset="-128"/>
              </a:rPr>
            </a:br>
            <a:r>
              <a:rPr kumimoji="1" lang="ja-JP" altLang="en-US" sz="1000" smtClean="0">
                <a:latin typeface="メイリオ" panose="020B0604030504040204" pitchFamily="50" charset="-128"/>
                <a:ea typeface="メイリオ" panose="020B0604030504040204" pitchFamily="50" charset="-128"/>
              </a:rPr>
              <a:t>「オブジェクト</a:t>
            </a:r>
            <a:r>
              <a:rPr kumimoji="1" lang="en-US" altLang="ja-JP" sz="1000" smtClean="0">
                <a:latin typeface="メイリオ" panose="020B0604030504040204" pitchFamily="50" charset="-128"/>
                <a:ea typeface="メイリオ" panose="020B0604030504040204" pitchFamily="50" charset="-128"/>
              </a:rPr>
              <a:t>.</a:t>
            </a:r>
            <a:r>
              <a:rPr kumimoji="1" lang="en-US" altLang="ja-JP" sz="1000" err="1" smtClean="0">
                <a:latin typeface="メイリオ" panose="020B0604030504040204" pitchFamily="50" charset="-128"/>
                <a:ea typeface="メイリオ" panose="020B0604030504040204" pitchFamily="50" charset="-128"/>
              </a:rPr>
              <a:t>classId</a:t>
            </a:r>
            <a:r>
              <a:rPr kumimoji="1" lang="en-US" altLang="ja-JP" sz="1000" smtClean="0">
                <a:latin typeface="メイリオ" panose="020B0604030504040204" pitchFamily="50" charset="-128"/>
                <a:ea typeface="メイリオ" panose="020B0604030504040204" pitchFamily="50" charset="-128"/>
              </a:rPr>
              <a:t>()</a:t>
            </a:r>
            <a:r>
              <a:rPr kumimoji="1" lang="ja-JP" altLang="en-US" sz="1000" smtClean="0">
                <a:latin typeface="メイリオ" panose="020B0604030504040204" pitchFamily="50" charset="-128"/>
                <a:ea typeface="メイリオ" panose="020B0604030504040204" pitchFamily="50" charset="-128"/>
              </a:rPr>
              <a:t>」と記述することで、オブジェクトについて自動的に生成された一意のクラス</a:t>
            </a:r>
            <a:r>
              <a:rPr kumimoji="1" lang="en-US" altLang="ja-JP" sz="1000">
                <a:latin typeface="メイリオ" panose="020B0604030504040204" pitchFamily="50" charset="-128"/>
                <a:ea typeface="メイリオ" panose="020B0604030504040204" pitchFamily="50" charset="-128"/>
              </a:rPr>
              <a:t>ID</a:t>
            </a:r>
            <a:r>
              <a:rPr kumimoji="1" lang="ja-JP" altLang="en-US" sz="1000" smtClean="0">
                <a:latin typeface="メイリオ" panose="020B0604030504040204" pitchFamily="50" charset="-128"/>
                <a:ea typeface="メイリオ" panose="020B0604030504040204" pitchFamily="50" charset="-128"/>
              </a:rPr>
              <a:t>を取得することができます。</a:t>
            </a:r>
            <a:endParaRPr kumimoji="1" lang="en-US" altLang="ja-JP" sz="1000" smtClean="0">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0" y="-12143"/>
            <a:ext cx="9145478" cy="714736"/>
            <a:chOff x="0" y="-12143"/>
            <a:chExt cx="9145478" cy="714736"/>
          </a:xfrm>
        </p:grpSpPr>
        <p:sp>
          <p:nvSpPr>
            <p:cNvPr id="14"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1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a:t>
              </a:r>
              <a:r>
                <a:rPr lang="ja-JP" altLang="en-US" sz="900" b="0" i="0" u="none" strike="noStrike" cap="none" smtClean="0">
                  <a:solidFill>
                    <a:schemeClr val="dk1"/>
                  </a:solidFill>
                  <a:latin typeface="+mj-ea"/>
                  <a:ea typeface="+mj-ea"/>
                  <a:cs typeface="Arial"/>
                  <a:sym typeface="Arial"/>
                </a:rPr>
                <a:t>編</a:t>
              </a:r>
              <a:endParaRPr sz="900" b="0" i="0" u="none" strike="noStrike" cap="none">
                <a:solidFill>
                  <a:schemeClr val="dk1"/>
                </a:solidFill>
                <a:latin typeface="+mj-ea"/>
                <a:ea typeface="+mj-ea"/>
                <a:cs typeface="Arial"/>
                <a:sym typeface="Arial"/>
              </a:endParaRPr>
            </a:p>
          </p:txBody>
        </p:sp>
        <p:sp>
          <p:nvSpPr>
            <p:cNvPr id="1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19" name="ホームベース 18"/>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1/1</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21006164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102</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539552" y="2638418"/>
            <a:ext cx="7128644" cy="2381604"/>
          </a:xfrm>
        </p:spPr>
        <p:txBody>
          <a:bodyPr>
            <a:noAutofit/>
          </a:bodyPr>
          <a:lstStyle/>
          <a:p>
            <a:pPr algn="r"/>
            <a:r>
              <a:rPr lang="ja-JP" altLang="en-US" sz="1600" b="1">
                <a:solidFill>
                  <a:schemeClr val="bg1">
                    <a:lumMod val="95000"/>
                  </a:schemeClr>
                </a:solidFill>
                <a:latin typeface="+mj-ea"/>
                <a:ea typeface="+mj-ea"/>
              </a:rPr>
              <a:t>テキストボックスに入力規制を掛ける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ユーザ側からリクエストを停止する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バナータイトルにリンクを設定する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ロックを解除したコンテンツを追加する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テキストボックスの入力値に</a:t>
            </a:r>
            <a:r>
              <a:rPr lang="ja-JP" altLang="en-US" sz="2400" b="1" smtClean="0">
                <a:solidFill>
                  <a:srgbClr val="404040"/>
                </a:solidFill>
                <a:latin typeface="+mj-ea"/>
                <a:ea typeface="+mj-ea"/>
              </a:rPr>
              <a:t>より、</a:t>
            </a:r>
            <a:endParaRPr lang="en-US" altLang="ja-JP" sz="2400" b="1" smtClean="0">
              <a:solidFill>
                <a:srgbClr val="404040"/>
              </a:solidFill>
              <a:latin typeface="+mj-ea"/>
              <a:ea typeface="+mj-ea"/>
            </a:endParaRPr>
          </a:p>
          <a:p>
            <a:pPr algn="r"/>
            <a:r>
              <a:rPr lang="ja-JP" altLang="en-US" sz="2400" b="1" smtClean="0">
                <a:solidFill>
                  <a:srgbClr val="404040"/>
                </a:solidFill>
                <a:latin typeface="+mj-ea"/>
                <a:ea typeface="+mj-ea"/>
              </a:rPr>
              <a:t>関連</a:t>
            </a:r>
            <a:r>
              <a:rPr lang="ja-JP" altLang="en-US" sz="2400" b="1">
                <a:solidFill>
                  <a:srgbClr val="404040"/>
                </a:solidFill>
                <a:latin typeface="+mj-ea"/>
                <a:ea typeface="+mj-ea"/>
              </a:rPr>
              <a:t>するコントロールの表示を制御</a:t>
            </a:r>
            <a:r>
              <a:rPr lang="ja-JP" altLang="en-US" sz="2400" b="1" smtClean="0">
                <a:solidFill>
                  <a:srgbClr val="404040"/>
                </a:solidFill>
                <a:latin typeface="+mj-ea"/>
                <a:ea typeface="+mj-ea"/>
              </a:rPr>
              <a:t>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コンテナのスクロールバーを非表示にする</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20881013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9" name="正方形/長方形 28"/>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103</a:t>
            </a:fld>
            <a:endParaRPr/>
          </a:p>
        </p:txBody>
      </p:sp>
      <p:grpSp>
        <p:nvGrpSpPr>
          <p:cNvPr id="9" name="グループ化 8"/>
          <p:cNvGrpSpPr/>
          <p:nvPr/>
        </p:nvGrpSpPr>
        <p:grpSpPr>
          <a:xfrm>
            <a:off x="109001" y="750881"/>
            <a:ext cx="8925998" cy="1339378"/>
            <a:chOff x="215516" y="865945"/>
            <a:chExt cx="8712968" cy="1822876"/>
          </a:xfrm>
        </p:grpSpPr>
        <p:sp>
          <p:nvSpPr>
            <p:cNvPr id="2" name="1 つの角を切り取った四角形 1"/>
            <p:cNvSpPr/>
            <p:nvPr/>
          </p:nvSpPr>
          <p:spPr>
            <a:xfrm>
              <a:off x="215516" y="1114226"/>
              <a:ext cx="8712968" cy="1574595"/>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3" name="1 つの角を丸めた四角形 2"/>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実装</a:t>
              </a:r>
              <a:r>
                <a:rPr kumimoji="1" lang="ja-JP" altLang="en-US" sz="1400" b="1" smtClean="0">
                  <a:latin typeface="游ゴシック" panose="020B0400000000000000" pitchFamily="50" charset="-128"/>
                  <a:ea typeface="游ゴシック" panose="020B0400000000000000" pitchFamily="50" charset="-128"/>
                </a:rPr>
                <a:t>内容</a:t>
              </a:r>
              <a:endParaRPr kumimoji="1" lang="ja-JP" altLang="en-US" sz="1400" b="1">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5516" y="1114226"/>
              <a:ext cx="8456143" cy="1047199"/>
            </a:xfrm>
            <a:prstGeom prst="rect">
              <a:avLst/>
            </a:prstGeom>
            <a:noFill/>
          </p:spPr>
          <p:txBody>
            <a:bodyPr wrap="square" rtlCol="0">
              <a:spAutoFit/>
            </a:bodyPr>
            <a:lstStyle/>
            <a:p>
              <a:r>
                <a:rPr kumimoji="1" lang="ja-JP" altLang="en-US" sz="1100">
                  <a:solidFill>
                    <a:srgbClr val="595959"/>
                  </a:solidFill>
                  <a:latin typeface="メイリオ" panose="020B0604030504040204" pitchFamily="50" charset="-128"/>
                  <a:ea typeface="メイリオ" panose="020B0604030504040204" pitchFamily="50" charset="-128"/>
                </a:rPr>
                <a:t>テキストボックス</a:t>
              </a:r>
              <a:r>
                <a:rPr kumimoji="1" lang="ja-JP" altLang="en-US" sz="1100" smtClean="0">
                  <a:solidFill>
                    <a:srgbClr val="595959"/>
                  </a:solidFill>
                  <a:latin typeface="メイリオ" panose="020B0604030504040204" pitchFamily="50" charset="-128"/>
                  <a:ea typeface="メイリオ" panose="020B0604030504040204" pitchFamily="50" charset="-128"/>
                </a:rPr>
                <a:t>の条件</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値</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によって</a:t>
              </a:r>
              <a:r>
                <a:rPr kumimoji="1" lang="ja-JP" altLang="en-US" sz="1100" smtClean="0">
                  <a:solidFill>
                    <a:srgbClr val="595959"/>
                  </a:solidFill>
                  <a:latin typeface="メイリオ" panose="020B0604030504040204" pitchFamily="50" charset="-128"/>
                  <a:ea typeface="メイリオ" panose="020B0604030504040204" pitchFamily="50" charset="-128"/>
                </a:rPr>
                <a:t>、関連するコントロールの表示を制御</a:t>
              </a:r>
              <a:r>
                <a:rPr kumimoji="1" lang="ja-JP" altLang="en-US" sz="1100">
                  <a:solidFill>
                    <a:srgbClr val="595959"/>
                  </a:solidFill>
                  <a:latin typeface="メイリオ" panose="020B0604030504040204" pitchFamily="50" charset="-128"/>
                  <a:ea typeface="メイリオ" panose="020B0604030504040204" pitchFamily="50" charset="-128"/>
                </a:rPr>
                <a:t>し</a:t>
              </a:r>
              <a:r>
                <a:rPr kumimoji="1" lang="ja-JP" altLang="en-US" sz="1100" smtClean="0">
                  <a:solidFill>
                    <a:srgbClr val="595959"/>
                  </a:solidFill>
                  <a:latin typeface="メイリオ" panose="020B0604030504040204" pitchFamily="50" charset="-128"/>
                  <a:ea typeface="メイリオ" panose="020B0604030504040204" pitchFamily="50" charset="-128"/>
                </a:rPr>
                <a:t>ます。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a:p>
              <a:endParaRPr kumimoji="1" lang="en-US" altLang="ja-JP" sz="1100" smtClean="0">
                <a:solidFill>
                  <a:srgbClr val="595959"/>
                </a:solidFill>
                <a:latin typeface="メイリオ" panose="020B0604030504040204" pitchFamily="50" charset="-128"/>
                <a:ea typeface="メイリオ" panose="020B0604030504040204" pitchFamily="50" charset="-128"/>
              </a:endParaRPr>
            </a:p>
            <a:p>
              <a:r>
                <a:rPr kumimoji="1" lang="ja-JP" altLang="en-US" sz="1100">
                  <a:solidFill>
                    <a:srgbClr val="595959"/>
                  </a:solidFill>
                  <a:latin typeface="メイリオ" panose="020B0604030504040204" pitchFamily="50" charset="-128"/>
                  <a:ea typeface="メイリオ" panose="020B0604030504040204" pitchFamily="50" charset="-128"/>
                </a:rPr>
                <a:t>ここで</a:t>
              </a:r>
              <a:r>
                <a:rPr kumimoji="1" lang="ja-JP" altLang="en-US" sz="1100" smtClean="0">
                  <a:solidFill>
                    <a:srgbClr val="595959"/>
                  </a:solidFill>
                  <a:latin typeface="メイリオ" panose="020B0604030504040204" pitchFamily="50" charset="-128"/>
                  <a:ea typeface="メイリオ" panose="020B0604030504040204" pitchFamily="50" charset="-128"/>
                </a:rPr>
                <a:t>は例として、テキストボックスに特定の値</a:t>
              </a:r>
              <a:r>
                <a:rPr kumimoji="1" lang="en-US" altLang="ja-JP" sz="1100" smtClean="0">
                  <a:solidFill>
                    <a:srgbClr val="595959"/>
                  </a:solidFill>
                  <a:latin typeface="メイリオ" panose="020B0604030504040204" pitchFamily="50" charset="-128"/>
                  <a:ea typeface="メイリオ" panose="020B0604030504040204" pitchFamily="50" charset="-128"/>
                </a:rPr>
                <a:t>(JAPAN</a:t>
              </a:r>
              <a:r>
                <a:rPr kumimoji="1" lang="ja-JP" altLang="en-US" sz="1100">
                  <a:solidFill>
                    <a:srgbClr val="595959"/>
                  </a:solidFill>
                  <a:latin typeface="メイリオ" panose="020B0604030504040204" pitchFamily="50" charset="-128"/>
                  <a:ea typeface="メイリオ" panose="020B0604030504040204" pitchFamily="50" charset="-128"/>
                </a:rPr>
                <a:t> </a:t>
              </a:r>
              <a:r>
                <a:rPr kumimoji="1" lang="ja-JP" altLang="en-US" sz="1100" smtClean="0">
                  <a:solidFill>
                    <a:srgbClr val="595959"/>
                  </a:solidFill>
                  <a:latin typeface="メイリオ" panose="020B0604030504040204" pitchFamily="50" charset="-128"/>
                  <a:ea typeface="メイリオ" panose="020B0604030504040204" pitchFamily="50" charset="-128"/>
                </a:rPr>
                <a:t>もしくは </a:t>
              </a:r>
              <a:r>
                <a:rPr kumimoji="1" lang="en-US" altLang="ja-JP" sz="1100" smtClean="0">
                  <a:solidFill>
                    <a:srgbClr val="595959"/>
                  </a:solidFill>
                  <a:latin typeface="メイリオ" panose="020B0604030504040204" pitchFamily="50" charset="-128"/>
                  <a:ea typeface="メイリオ" panose="020B0604030504040204" pitchFamily="50" charset="-128"/>
                </a:rPr>
                <a:t>FRANCE)</a:t>
              </a:r>
              <a:r>
                <a:rPr kumimoji="1" lang="ja-JP" altLang="en-US" sz="1100" smtClean="0">
                  <a:solidFill>
                    <a:srgbClr val="595959"/>
                  </a:solidFill>
                  <a:latin typeface="メイリオ" panose="020B0604030504040204" pitchFamily="50" charset="-128"/>
                  <a:ea typeface="メイリオ" panose="020B0604030504040204" pitchFamily="50" charset="-128"/>
                </a:rPr>
                <a:t>を入力した際に、</a:t>
              </a:r>
              <a:endParaRPr kumimoji="1" lang="en-US" altLang="ja-JP" sz="1100" smtClean="0">
                <a:solidFill>
                  <a:srgbClr val="595959"/>
                </a:solidFill>
                <a:latin typeface="メイリオ" panose="020B0604030504040204" pitchFamily="50" charset="-128"/>
                <a:ea typeface="メイリオ" panose="020B0604030504040204" pitchFamily="50" charset="-128"/>
              </a:endParaRPr>
            </a:p>
            <a:p>
              <a:r>
                <a:rPr kumimoji="1" lang="ja-JP" altLang="en-US" sz="1100" smtClean="0">
                  <a:solidFill>
                    <a:srgbClr val="595959"/>
                  </a:solidFill>
                  <a:latin typeface="メイリオ" panose="020B0604030504040204" pitchFamily="50" charset="-128"/>
                  <a:ea typeface="メイリオ" panose="020B0604030504040204" pitchFamily="50" charset="-128"/>
                </a:rPr>
                <a:t>ドロップダウンリストを非表示にする処理を実装します。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109001" y="2221498"/>
            <a:ext cx="8925998" cy="2510492"/>
            <a:chOff x="215516" y="865945"/>
            <a:chExt cx="8712968" cy="3416745"/>
          </a:xfrm>
        </p:grpSpPr>
        <p:sp>
          <p:nvSpPr>
            <p:cNvPr id="20" name="1 つの角を切り取った四角形 19"/>
            <p:cNvSpPr/>
            <p:nvPr/>
          </p:nvSpPr>
          <p:spPr>
            <a:xfrm>
              <a:off x="215516" y="1114224"/>
              <a:ext cx="8712968" cy="3168466"/>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1" name="1 つの角を丸めた四角形 20"/>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実装後の動作イメージ</a:t>
              </a:r>
              <a:endParaRPr kumimoji="1" lang="ja-JP" altLang="en-US" sz="1400" b="1">
                <a:latin typeface="游ゴシック" panose="020B0400000000000000" pitchFamily="50" charset="-128"/>
                <a:ea typeface="游ゴシック" panose="020B0400000000000000" pitchFamily="50" charset="-128"/>
              </a:endParaRPr>
            </a:p>
          </p:txBody>
        </p:sp>
      </p:grpSp>
      <p:grpSp>
        <p:nvGrpSpPr>
          <p:cNvPr id="25" name="グループ化 24"/>
          <p:cNvGrpSpPr/>
          <p:nvPr/>
        </p:nvGrpSpPr>
        <p:grpSpPr>
          <a:xfrm>
            <a:off x="5371187" y="2859781"/>
            <a:ext cx="3089245" cy="590876"/>
            <a:chOff x="4169288" y="2676720"/>
            <a:chExt cx="2187863" cy="590876"/>
          </a:xfrm>
        </p:grpSpPr>
        <p:sp>
          <p:nvSpPr>
            <p:cNvPr id="26" name="正方形/長方形 25"/>
            <p:cNvSpPr/>
            <p:nvPr/>
          </p:nvSpPr>
          <p:spPr>
            <a:xfrm>
              <a:off x="4316962" y="2676720"/>
              <a:ext cx="2040189" cy="4812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smtClean="0">
                  <a:solidFill>
                    <a:schemeClr val="tx1"/>
                  </a:solidFill>
                  <a:latin typeface="メイリオ" panose="020B0604030504040204" pitchFamily="50" charset="-128"/>
                  <a:ea typeface="メイリオ" panose="020B0604030504040204" pitchFamily="50" charset="-128"/>
                </a:rPr>
                <a:t>テキストボックスに特定の値を入力すると、ドロップダウンリストが非表示になります。</a:t>
              </a:r>
              <a:endParaRPr kumimoji="1" lang="en-US" altLang="ja-JP" sz="1100" smtClean="0">
                <a:solidFill>
                  <a:schemeClr val="tx1"/>
                </a:solidFill>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flipH="1">
              <a:off x="4169288" y="3157979"/>
              <a:ext cx="147675" cy="1096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a:blip r:embed="rId4"/>
          <a:stretch>
            <a:fillRect/>
          </a:stretch>
        </p:blipFill>
        <p:spPr>
          <a:xfrm>
            <a:off x="309529" y="2597763"/>
            <a:ext cx="4861130" cy="970194"/>
          </a:xfrm>
          <a:prstGeom prst="rect">
            <a:avLst/>
          </a:prstGeom>
          <a:ln>
            <a:solidFill>
              <a:schemeClr val="tx1"/>
            </a:solidFill>
          </a:ln>
        </p:spPr>
      </p:pic>
      <p:pic>
        <p:nvPicPr>
          <p:cNvPr id="7" name="図 6"/>
          <p:cNvPicPr>
            <a:picLocks noChangeAspect="1"/>
          </p:cNvPicPr>
          <p:nvPr/>
        </p:nvPicPr>
        <p:blipFill>
          <a:blip r:embed="rId5"/>
          <a:stretch>
            <a:fillRect/>
          </a:stretch>
        </p:blipFill>
        <p:spPr>
          <a:xfrm>
            <a:off x="3000355" y="3607489"/>
            <a:ext cx="5868933" cy="1006804"/>
          </a:xfrm>
          <a:prstGeom prst="rect">
            <a:avLst/>
          </a:prstGeom>
          <a:ln>
            <a:solidFill>
              <a:schemeClr val="tx1"/>
            </a:solidFill>
          </a:ln>
        </p:spPr>
      </p:pic>
      <p:sp>
        <p:nvSpPr>
          <p:cNvPr id="10" name="曲折矢印 9"/>
          <p:cNvSpPr/>
          <p:nvPr/>
        </p:nvSpPr>
        <p:spPr>
          <a:xfrm rot="10800000" flipH="1">
            <a:off x="1933544" y="3761795"/>
            <a:ext cx="646154" cy="603450"/>
          </a:xfrm>
          <a:prstGeom prst="bentArrow">
            <a:avLst>
              <a:gd name="adj1" fmla="val 25000"/>
              <a:gd name="adj2" fmla="val 31027"/>
              <a:gd name="adj3" fmla="val 25000"/>
              <a:gd name="adj4" fmla="val 43750"/>
            </a:avLst>
          </a:prstGeom>
          <a:solidFill>
            <a:srgbClr val="FF0000"/>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pSp>
        <p:nvGrpSpPr>
          <p:cNvPr id="11" name="グループ化 10"/>
          <p:cNvGrpSpPr/>
          <p:nvPr/>
        </p:nvGrpSpPr>
        <p:grpSpPr>
          <a:xfrm>
            <a:off x="0" y="-12143"/>
            <a:ext cx="9144000" cy="711685"/>
            <a:chOff x="0" y="-12143"/>
            <a:chExt cx="9144000" cy="711685"/>
          </a:xfrm>
        </p:grpSpPr>
        <p:sp>
          <p:nvSpPr>
            <p:cNvPr id="23" name="Google Shape;506;p14"/>
            <p:cNvSpPr txBox="1">
              <a:spLocks/>
            </p:cNvSpPr>
            <p:nvPr/>
          </p:nvSpPr>
          <p:spPr>
            <a:xfrm>
              <a:off x="0" y="-8284"/>
              <a:ext cx="9144000" cy="637580"/>
            </a:xfrm>
            <a:prstGeom prst="rect">
              <a:avLst/>
            </a:prstGeom>
            <a:blipFill rotWithShape="1">
              <a:blip r:embed="rId6">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2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5" name="正方形/長方形 4"/>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grpSp>
    </p:spTree>
    <p:extLst>
      <p:ext uri="{BB962C8B-B14F-4D97-AF65-F5344CB8AC3E}">
        <p14:creationId xmlns:p14="http://schemas.microsoft.com/office/powerpoint/2010/main" val="23339170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104</a:t>
            </a:fld>
            <a:endParaRPr/>
          </a:p>
        </p:txBody>
      </p:sp>
      <p:grpSp>
        <p:nvGrpSpPr>
          <p:cNvPr id="18" name="グループ化 17"/>
          <p:cNvGrpSpPr/>
          <p:nvPr/>
        </p:nvGrpSpPr>
        <p:grpSpPr>
          <a:xfrm>
            <a:off x="109001" y="702433"/>
            <a:ext cx="8925998" cy="3910616"/>
            <a:chOff x="215516" y="865945"/>
            <a:chExt cx="8712968" cy="5322299"/>
          </a:xfrm>
        </p:grpSpPr>
        <p:sp>
          <p:nvSpPr>
            <p:cNvPr id="19" name="1 つの角を切り取った四角形 18"/>
            <p:cNvSpPr/>
            <p:nvPr/>
          </p:nvSpPr>
          <p:spPr>
            <a:xfrm>
              <a:off x="215516" y="1114225"/>
              <a:ext cx="8712968" cy="5074019"/>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0" name="1 つの角を丸めた四角形 19"/>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前提</a:t>
              </a:r>
              <a:r>
                <a:rPr kumimoji="1" lang="en-US" altLang="ja-JP" sz="1400" b="1">
                  <a:latin typeface="游ゴシック" panose="020B0400000000000000" pitchFamily="50" charset="-128"/>
                  <a:ea typeface="游ゴシック" panose="020B0400000000000000" pitchFamily="50" charset="-128"/>
                </a:rPr>
                <a:t>1</a:t>
              </a:r>
              <a:endParaRPr kumimoji="1" lang="ja-JP" altLang="en-US" sz="1400" b="1">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15516" y="1114226"/>
              <a:ext cx="8456143" cy="4963728"/>
            </a:xfrm>
            <a:prstGeom prst="rect">
              <a:avLst/>
            </a:prstGeom>
            <a:noFill/>
          </p:spPr>
          <p:txBody>
            <a:bodyPr wrap="square" rtlCol="0">
              <a:spAutoFit/>
            </a:bodyPr>
            <a:lstStyle/>
            <a:p>
              <a:r>
                <a:rPr kumimoji="1" lang="ja-JP" altLang="en-US" sz="1100" smtClean="0">
                  <a:solidFill>
                    <a:srgbClr val="595959"/>
                  </a:solidFill>
                  <a:latin typeface="メイリオ" panose="020B0604030504040204" pitchFamily="50" charset="-128"/>
                  <a:ea typeface="メイリオ" panose="020B0604030504040204" pitchFamily="50" charset="-128"/>
                </a:rPr>
                <a:t>あらかじめ、フィルタ付きのレポートを用意します。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a:p>
              <a:r>
                <a:rPr kumimoji="1" lang="ja-JP" altLang="en-US" sz="1100">
                  <a:solidFill>
                    <a:srgbClr val="595959"/>
                  </a:solidFill>
                  <a:latin typeface="メイリオ" panose="020B0604030504040204" pitchFamily="50" charset="-128"/>
                  <a:ea typeface="メイリオ" panose="020B0604030504040204" pitchFamily="50" charset="-128"/>
                </a:rPr>
                <a:t>ここで</a:t>
              </a:r>
              <a:r>
                <a:rPr kumimoji="1" lang="ja-JP" altLang="en-US" sz="1100" smtClean="0">
                  <a:solidFill>
                    <a:srgbClr val="595959"/>
                  </a:solidFill>
                  <a:latin typeface="メイリオ" panose="020B0604030504040204" pitchFamily="50" charset="-128"/>
                  <a:ea typeface="メイリオ" panose="020B0604030504040204" pitchFamily="50" charset="-128"/>
                </a:rPr>
                <a:t>は例として、以下</a:t>
              </a:r>
              <a:r>
                <a:rPr kumimoji="1" lang="en-US" altLang="ja-JP" sz="1100" smtClean="0">
                  <a:solidFill>
                    <a:srgbClr val="595959"/>
                  </a:solidFill>
                  <a:latin typeface="メイリオ" panose="020B0604030504040204" pitchFamily="50" charset="-128"/>
                  <a:ea typeface="メイリオ" panose="020B0604030504040204" pitchFamily="50" charset="-128"/>
                </a:rPr>
                <a:t>2</a:t>
              </a:r>
              <a:r>
                <a:rPr kumimoji="1" lang="ja-JP" altLang="en-US" sz="1100" err="1" smtClean="0">
                  <a:solidFill>
                    <a:srgbClr val="595959"/>
                  </a:solidFill>
                  <a:latin typeface="メイリオ" panose="020B0604030504040204" pitchFamily="50" charset="-128"/>
                  <a:ea typeface="メイリオ" panose="020B0604030504040204" pitchFamily="50" charset="-128"/>
                </a:rPr>
                <a:t>つの</a:t>
              </a:r>
              <a:r>
                <a:rPr kumimoji="1" lang="ja-JP" altLang="en-US" sz="1100" smtClean="0">
                  <a:solidFill>
                    <a:srgbClr val="595959"/>
                  </a:solidFill>
                  <a:latin typeface="メイリオ" panose="020B0604030504040204" pitchFamily="50" charset="-128"/>
                  <a:ea typeface="メイリオ" panose="020B0604030504040204" pitchFamily="50" charset="-128"/>
                </a:rPr>
                <a:t>フィルタを指定したレポートを作成しておきます。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a:p>
              <a:endParaRPr kumimoji="1" lang="en-US" altLang="ja-JP" sz="1100" smtClean="0">
                <a:solidFill>
                  <a:srgbClr val="595959"/>
                </a:solidFill>
                <a:latin typeface="メイリオ" panose="020B0604030504040204" pitchFamily="50" charset="-128"/>
                <a:ea typeface="メイリオ" panose="020B0604030504040204" pitchFamily="50" charset="-128"/>
              </a:endParaRPr>
            </a:p>
            <a:p>
              <a:r>
                <a:rPr kumimoji="1" lang="ja-JP" altLang="en-US" sz="1100" smtClean="0">
                  <a:solidFill>
                    <a:srgbClr val="595959"/>
                  </a:solidFill>
                  <a:latin typeface="メイリオ" panose="020B0604030504040204" pitchFamily="50" charset="-128"/>
                  <a:ea typeface="メイリオ" panose="020B0604030504040204" pitchFamily="50" charset="-128"/>
                </a:rPr>
                <a:t>・手入力で入力するコントロール</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テキストボックス</a:t>
              </a:r>
              <a:r>
                <a:rPr kumimoji="1" lang="en-US" altLang="ja-JP" sz="1100" smtClean="0">
                  <a:solidFill>
                    <a:srgbClr val="595959"/>
                  </a:solidFill>
                  <a:latin typeface="メイリオ" panose="020B0604030504040204" pitchFamily="50" charset="-128"/>
                  <a:ea typeface="メイリオ" panose="020B0604030504040204" pitchFamily="50" charset="-128"/>
                </a:rPr>
                <a:t>)</a:t>
              </a:r>
            </a:p>
            <a:p>
              <a:r>
                <a:rPr kumimoji="1" lang="ja-JP" altLang="en-US" sz="1100" smtClean="0">
                  <a:solidFill>
                    <a:srgbClr val="595959"/>
                  </a:solidFill>
                  <a:latin typeface="メイリオ" panose="020B0604030504040204" pitchFamily="50" charset="-128"/>
                  <a:ea typeface="メイリオ" panose="020B0604030504040204" pitchFamily="50" charset="-128"/>
                </a:rPr>
                <a:t>・動的なコントロール</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ドロップダウンリスト</a:t>
              </a:r>
              <a:r>
                <a:rPr kumimoji="1" lang="en-US" altLang="ja-JP" sz="1100" smtClean="0">
                  <a:solidFill>
                    <a:srgbClr val="595959"/>
                  </a:solidFill>
                  <a:latin typeface="メイリオ" panose="020B0604030504040204" pitchFamily="50" charset="-128"/>
                  <a:ea typeface="メイリオ" panose="020B0604030504040204" pitchFamily="50" charset="-128"/>
                </a:rPr>
                <a:t>)</a:t>
              </a:r>
            </a:p>
            <a:p>
              <a:endParaRPr kumimoji="1" lang="en-US" altLang="ja-JP" sz="1100" smtClean="0">
                <a:solidFill>
                  <a:srgbClr val="595959"/>
                </a:solidFill>
                <a:latin typeface="Quattrocento Sans" panose="020B0600070205080204" charset="0"/>
              </a:endParaRPr>
            </a:p>
            <a:p>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レポート</a:t>
              </a:r>
              <a:r>
                <a:rPr kumimoji="1" lang="ja-JP" altLang="en-US" sz="1100" smtClean="0">
                  <a:solidFill>
                    <a:srgbClr val="595959"/>
                  </a:solidFill>
                  <a:latin typeface="メイリオ" panose="020B0604030504040204" pitchFamily="50" charset="-128"/>
                  <a:ea typeface="メイリオ" panose="020B0604030504040204" pitchFamily="50" charset="-128"/>
                </a:rPr>
                <a:t>例</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　</a:t>
              </a:r>
              <a:r>
                <a:rPr kumimoji="1" lang="en-US" altLang="ja-JP" sz="1100">
                  <a:solidFill>
                    <a:srgbClr val="595959"/>
                  </a:solidFill>
                  <a:latin typeface="メイリオ" panose="020B0604030504040204" pitchFamily="50" charset="-128"/>
                  <a:ea typeface="メイリオ" panose="020B0604030504040204" pitchFamily="50" charset="-128"/>
                </a:rPr>
                <a:t>※ </a:t>
              </a:r>
              <a:r>
                <a:rPr kumimoji="1" lang="en-US" altLang="ja-JP" sz="1100" err="1">
                  <a:solidFill>
                    <a:srgbClr val="595959"/>
                  </a:solidFill>
                  <a:latin typeface="メイリオ" panose="020B0604030504040204" pitchFamily="50" charset="-128"/>
                  <a:ea typeface="メイリオ" panose="020B0604030504040204" pitchFamily="50" charset="-128"/>
                </a:rPr>
                <a:t>car.mas</a:t>
              </a:r>
              <a:r>
                <a:rPr kumimoji="1" lang="en-US" altLang="ja-JP" sz="1100">
                  <a:solidFill>
                    <a:srgbClr val="595959"/>
                  </a:solidFill>
                  <a:latin typeface="メイリオ" panose="020B0604030504040204" pitchFamily="50" charset="-128"/>
                  <a:ea typeface="メイリオ" panose="020B0604030504040204" pitchFamily="50" charset="-128"/>
                </a:rPr>
                <a:t> </a:t>
              </a:r>
              <a:r>
                <a:rPr kumimoji="1" lang="ja-JP" altLang="en-US" sz="1100">
                  <a:solidFill>
                    <a:srgbClr val="595959"/>
                  </a:solidFill>
                  <a:latin typeface="メイリオ" panose="020B0604030504040204" pitchFamily="50" charset="-128"/>
                  <a:ea typeface="メイリオ" panose="020B0604030504040204" pitchFamily="50" charset="-128"/>
                </a:rPr>
                <a:t>を使用</a:t>
              </a:r>
              <a:endParaRPr kumimoji="1" lang="en-US" altLang="ja-JP" sz="1100">
                <a:solidFill>
                  <a:srgbClr val="595959"/>
                </a:solidFill>
                <a:latin typeface="メイリオ" panose="020B0604030504040204" pitchFamily="50" charset="-128"/>
                <a:ea typeface="メイリオ" panose="020B0604030504040204" pitchFamily="50" charset="-128"/>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r>
                <a:rPr kumimoji="1" lang="ja-JP" altLang="en-US" sz="1100" smtClean="0">
                  <a:solidFill>
                    <a:srgbClr val="595959"/>
                  </a:solidFill>
                  <a:latin typeface="メイリオ" panose="020B0604030504040204" pitchFamily="50" charset="-128"/>
                  <a:ea typeface="メイリオ" panose="020B0604030504040204" pitchFamily="50" charset="-128"/>
                </a:rPr>
                <a:t>まず、これを</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コンテンツ</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として配置し</a:t>
              </a:r>
              <a:r>
                <a:rPr kumimoji="1" lang="ja-JP" altLang="en-US" sz="1100">
                  <a:solidFill>
                    <a:srgbClr val="595959"/>
                  </a:solidFill>
                  <a:latin typeface="メイリオ" panose="020B0604030504040204" pitchFamily="50" charset="-128"/>
                  <a:ea typeface="メイリオ" panose="020B0604030504040204" pitchFamily="50" charset="-128"/>
                </a:rPr>
                <a:t>ます</a:t>
              </a:r>
              <a:r>
                <a:rPr kumimoji="1" lang="ja-JP" altLang="en-US" sz="1100" smtClean="0">
                  <a:solidFill>
                    <a:srgbClr val="595959"/>
                  </a:solidFill>
                  <a:latin typeface="メイリオ" panose="020B0604030504040204" pitchFamily="50" charset="-128"/>
                  <a:ea typeface="メイリオ" panose="020B0604030504040204" pitchFamily="50" charset="-128"/>
                </a:rPr>
                <a:t>。</a:t>
              </a:r>
              <a:endParaRPr kumimoji="1" lang="en-US" altLang="ja-JP" sz="1100" smtClean="0">
                <a:solidFill>
                  <a:srgbClr val="595959"/>
                </a:solidFill>
                <a:latin typeface="メイリオ" panose="020B0604030504040204" pitchFamily="50" charset="-128"/>
                <a:ea typeface="メイリオ" panose="020B0604030504040204" pitchFamily="50" charset="-128"/>
              </a:endParaRPr>
            </a:p>
          </p:txBody>
        </p:sp>
      </p:grpSp>
      <p:pic>
        <p:nvPicPr>
          <p:cNvPr id="2" name="図 1"/>
          <p:cNvPicPr>
            <a:picLocks noChangeAspect="1"/>
          </p:cNvPicPr>
          <p:nvPr/>
        </p:nvPicPr>
        <p:blipFill>
          <a:blip r:embed="rId4"/>
          <a:stretch>
            <a:fillRect/>
          </a:stretch>
        </p:blipFill>
        <p:spPr>
          <a:xfrm>
            <a:off x="240702" y="2147525"/>
            <a:ext cx="6707494" cy="1674454"/>
          </a:xfrm>
          <a:prstGeom prst="rect">
            <a:avLst/>
          </a:prstGeom>
          <a:ln>
            <a:solidFill>
              <a:schemeClr val="tx1"/>
            </a:solidFill>
          </a:ln>
        </p:spPr>
      </p:pic>
      <p:sp>
        <p:nvSpPr>
          <p:cNvPr id="16" name="角丸四角形 15"/>
          <p:cNvSpPr/>
          <p:nvPr/>
        </p:nvSpPr>
        <p:spPr>
          <a:xfrm>
            <a:off x="575603" y="2829555"/>
            <a:ext cx="1755814" cy="11954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75602" y="2955195"/>
            <a:ext cx="6243035" cy="127125"/>
          </a:xfrm>
          <a:prstGeom prst="roundRect">
            <a:avLst/>
          </a:prstGeom>
          <a:noFill/>
          <a:ln w="9525">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2331417" y="1908817"/>
            <a:ext cx="3330591" cy="976771"/>
            <a:chOff x="3153730" y="2181208"/>
            <a:chExt cx="2358788" cy="976771"/>
          </a:xfrm>
        </p:grpSpPr>
        <p:sp>
          <p:nvSpPr>
            <p:cNvPr id="23" name="正方形/長方形 22"/>
            <p:cNvSpPr/>
            <p:nvPr/>
          </p:nvSpPr>
          <p:spPr>
            <a:xfrm>
              <a:off x="4265498" y="2181208"/>
              <a:ext cx="1247020" cy="19102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smtClean="0">
                  <a:solidFill>
                    <a:schemeClr val="tx1"/>
                  </a:solidFill>
                  <a:latin typeface="メイリオ" panose="020B0604030504040204" pitchFamily="50" charset="-128"/>
                  <a:ea typeface="メイリオ" panose="020B0604030504040204" pitchFamily="50" charset="-128"/>
                </a:rPr>
                <a:t>テキストボックスで入力</a:t>
              </a:r>
              <a:endParaRPr kumimoji="1" lang="en-US" altLang="ja-JP" sz="1000" smtClean="0">
                <a:solidFill>
                  <a:schemeClr val="tx1"/>
                </a:solidFill>
                <a:latin typeface="メイリオ" panose="020B0604030504040204" pitchFamily="50" charset="-128"/>
                <a:ea typeface="メイリオ" panose="020B0604030504040204" pitchFamily="50" charset="-128"/>
              </a:endParaRPr>
            </a:p>
          </p:txBody>
        </p:sp>
        <p:cxnSp>
          <p:nvCxnSpPr>
            <p:cNvPr id="24" name="直線コネクタ 23"/>
            <p:cNvCxnSpPr>
              <a:stCxn id="23" idx="1"/>
            </p:cNvCxnSpPr>
            <p:nvPr/>
          </p:nvCxnSpPr>
          <p:spPr>
            <a:xfrm flipH="1">
              <a:off x="3153730" y="2276722"/>
              <a:ext cx="1111768" cy="8812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5463696" y="3082321"/>
            <a:ext cx="3479267" cy="739658"/>
            <a:chOff x="3170121" y="2098191"/>
            <a:chExt cx="2464082" cy="739658"/>
          </a:xfrm>
        </p:grpSpPr>
        <p:sp>
          <p:nvSpPr>
            <p:cNvPr id="26" name="正方形/長方形 25"/>
            <p:cNvSpPr/>
            <p:nvPr/>
          </p:nvSpPr>
          <p:spPr>
            <a:xfrm>
              <a:off x="4219391" y="2620732"/>
              <a:ext cx="1414812" cy="217117"/>
            </a:xfrm>
            <a:prstGeom prst="rect">
              <a:avLst/>
            </a:prstGeom>
            <a:solidFill>
              <a:schemeClr val="bg1"/>
            </a:solidFill>
            <a:ln>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smtClean="0">
                  <a:solidFill>
                    <a:schemeClr val="tx1"/>
                  </a:solidFill>
                  <a:latin typeface="メイリオ" panose="020B0604030504040204" pitchFamily="50" charset="-128"/>
                  <a:ea typeface="メイリオ" panose="020B0604030504040204" pitchFamily="50" charset="-128"/>
                </a:rPr>
                <a:t>ドロップダウンリストから選択</a:t>
              </a:r>
              <a:endParaRPr kumimoji="1" lang="en-US" altLang="ja-JP" sz="1000" smtClean="0">
                <a:solidFill>
                  <a:schemeClr val="tx1"/>
                </a:solidFill>
                <a:latin typeface="メイリオ" panose="020B0604030504040204" pitchFamily="50" charset="-128"/>
                <a:ea typeface="メイリオ" panose="020B0604030504040204" pitchFamily="50" charset="-128"/>
              </a:endParaRPr>
            </a:p>
          </p:txBody>
        </p:sp>
        <p:cxnSp>
          <p:nvCxnSpPr>
            <p:cNvPr id="27" name="直線コネクタ 26"/>
            <p:cNvCxnSpPr>
              <a:stCxn id="26" idx="1"/>
            </p:cNvCxnSpPr>
            <p:nvPr/>
          </p:nvCxnSpPr>
          <p:spPr>
            <a:xfrm flipH="1" flipV="1">
              <a:off x="3170121" y="2098191"/>
              <a:ext cx="1049269" cy="631100"/>
            </a:xfrm>
            <a:prstGeom prst="line">
              <a:avLst/>
            </a:prstGeom>
            <a:ln w="19050">
              <a:solidFill>
                <a:srgbClr val="015BED"/>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0" y="-12143"/>
            <a:ext cx="9144000" cy="714736"/>
            <a:chOff x="0" y="-12143"/>
            <a:chExt cx="9144000" cy="714736"/>
          </a:xfrm>
        </p:grpSpPr>
        <p:sp>
          <p:nvSpPr>
            <p:cNvPr id="29" name="Google Shape;506;p14"/>
            <p:cNvSpPr txBox="1">
              <a:spLocks/>
            </p:cNvSpPr>
            <p:nvPr/>
          </p:nvSpPr>
          <p:spPr>
            <a:xfrm>
              <a:off x="0" y="-8284"/>
              <a:ext cx="9144000" cy="637580"/>
            </a:xfrm>
            <a:prstGeom prst="rect">
              <a:avLst/>
            </a:prstGeom>
            <a:blipFill rotWithShape="1">
              <a:blip r:embed="rId5">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3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3" name="正方形/長方形 32"/>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sp>
          <p:nvSpPr>
            <p:cNvPr id="34" name="ホームベース 33"/>
            <p:cNvSpPr/>
            <p:nvPr/>
          </p:nvSpPr>
          <p:spPr>
            <a:xfrm rot="10800000">
              <a:off x="7462663" y="-790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9922846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105</a:t>
            </a:fld>
            <a:endParaRPr/>
          </a:p>
        </p:txBody>
      </p:sp>
      <p:grpSp>
        <p:nvGrpSpPr>
          <p:cNvPr id="18" name="グループ化 17"/>
          <p:cNvGrpSpPr/>
          <p:nvPr/>
        </p:nvGrpSpPr>
        <p:grpSpPr>
          <a:xfrm>
            <a:off x="107504" y="701950"/>
            <a:ext cx="8925998" cy="3910616"/>
            <a:chOff x="215516" y="865945"/>
            <a:chExt cx="8712968" cy="5322299"/>
          </a:xfrm>
        </p:grpSpPr>
        <p:sp>
          <p:nvSpPr>
            <p:cNvPr id="19" name="1 つの角を切り取った四角形 18"/>
            <p:cNvSpPr/>
            <p:nvPr/>
          </p:nvSpPr>
          <p:spPr>
            <a:xfrm>
              <a:off x="215516" y="1114225"/>
              <a:ext cx="8712968" cy="5074019"/>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0" name="1 つの角を丸めた四角形 19"/>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前提</a:t>
              </a:r>
              <a:r>
                <a:rPr kumimoji="1" lang="en-US" altLang="ja-JP" sz="1400" b="1" smtClean="0">
                  <a:latin typeface="游ゴシック" panose="020B0400000000000000" pitchFamily="50" charset="-128"/>
                  <a:ea typeface="游ゴシック" panose="020B0400000000000000" pitchFamily="50" charset="-128"/>
                </a:rPr>
                <a:t>2</a:t>
              </a:r>
              <a:endParaRPr kumimoji="1" lang="ja-JP" altLang="en-US" sz="1400" b="1">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15516" y="1114226"/>
              <a:ext cx="8456143" cy="2659888"/>
            </a:xfrm>
            <a:prstGeom prst="rect">
              <a:avLst/>
            </a:prstGeom>
            <a:noFill/>
          </p:spPr>
          <p:txBody>
            <a:bodyPr wrap="square" rtlCol="0">
              <a:spAutoFit/>
            </a:bodyPr>
            <a:lstStyle/>
            <a:p>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フィルタ</a:t>
              </a:r>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を追加済みのページにて実装手順を記載いたします。</a:t>
              </a:r>
              <a:endParaRPr kumimoji="1" lang="en-US" altLang="ja-JP" sz="1100">
                <a:solidFill>
                  <a:srgbClr val="595959"/>
                </a:solidFill>
                <a:latin typeface="メイリオ" panose="020B0604030504040204" pitchFamily="50" charset="-128"/>
                <a:ea typeface="メイリオ" panose="020B0604030504040204" pitchFamily="50" charset="-128"/>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p:txBody>
        </p:sp>
      </p:grpSp>
      <p:pic>
        <p:nvPicPr>
          <p:cNvPr id="5" name="図 4"/>
          <p:cNvPicPr>
            <a:picLocks noChangeAspect="1"/>
          </p:cNvPicPr>
          <p:nvPr/>
        </p:nvPicPr>
        <p:blipFill>
          <a:blip r:embed="rId4"/>
          <a:stretch>
            <a:fillRect/>
          </a:stretch>
        </p:blipFill>
        <p:spPr>
          <a:xfrm>
            <a:off x="215725" y="1259732"/>
            <a:ext cx="4433502" cy="1703057"/>
          </a:xfrm>
          <a:prstGeom prst="rect">
            <a:avLst/>
          </a:prstGeom>
          <a:ln>
            <a:solidFill>
              <a:schemeClr val="tx1"/>
            </a:solidFill>
          </a:ln>
        </p:spPr>
      </p:pic>
      <p:sp>
        <p:nvSpPr>
          <p:cNvPr id="28" name="角丸四角形 27"/>
          <p:cNvSpPr/>
          <p:nvPr/>
        </p:nvSpPr>
        <p:spPr>
          <a:xfrm>
            <a:off x="259213" y="1551414"/>
            <a:ext cx="2187562" cy="21804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5"/>
          <a:stretch>
            <a:fillRect/>
          </a:stretch>
        </p:blipFill>
        <p:spPr>
          <a:xfrm>
            <a:off x="673166" y="3052121"/>
            <a:ext cx="2038260" cy="1088793"/>
          </a:xfrm>
          <a:prstGeom prst="rect">
            <a:avLst/>
          </a:prstGeom>
          <a:ln>
            <a:solidFill>
              <a:schemeClr val="tx1"/>
            </a:solidFill>
          </a:ln>
        </p:spPr>
      </p:pic>
      <p:sp>
        <p:nvSpPr>
          <p:cNvPr id="8" name="屈折矢印 7"/>
          <p:cNvSpPr/>
          <p:nvPr/>
        </p:nvSpPr>
        <p:spPr>
          <a:xfrm rot="16200000" flipH="1" flipV="1">
            <a:off x="-498910" y="2571516"/>
            <a:ext cx="1961982" cy="382170"/>
          </a:xfrm>
          <a:prstGeom prst="bentUpArrow">
            <a:avLst>
              <a:gd name="adj1" fmla="val 6469"/>
              <a:gd name="adj2" fmla="val 18288"/>
              <a:gd name="adj3" fmla="val 166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98515" y="3820098"/>
            <a:ext cx="520279" cy="3548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265034" y="3255215"/>
            <a:ext cx="1385835" cy="31755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476183" y="1551413"/>
            <a:ext cx="2187562" cy="218043"/>
          </a:xfrm>
          <a:prstGeom prst="roundRect">
            <a:avLst/>
          </a:prstGeom>
          <a:noFill/>
          <a:ln w="9525">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stretch>
            <a:fillRect/>
          </a:stretch>
        </p:blipFill>
        <p:spPr>
          <a:xfrm>
            <a:off x="3329758" y="3038292"/>
            <a:ext cx="1109187" cy="1419282"/>
          </a:xfrm>
          <a:prstGeom prst="rect">
            <a:avLst/>
          </a:prstGeom>
          <a:ln>
            <a:solidFill>
              <a:schemeClr val="tx1"/>
            </a:solidFill>
          </a:ln>
        </p:spPr>
      </p:pic>
      <p:sp>
        <p:nvSpPr>
          <p:cNvPr id="34" name="角丸四角形 33"/>
          <p:cNvSpPr/>
          <p:nvPr/>
        </p:nvSpPr>
        <p:spPr>
          <a:xfrm>
            <a:off x="3277089" y="4103318"/>
            <a:ext cx="300292" cy="173170"/>
          </a:xfrm>
          <a:prstGeom prst="roundRect">
            <a:avLst/>
          </a:prstGeom>
          <a:noFill/>
          <a:ln w="19050">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763635" y="3505794"/>
            <a:ext cx="364807" cy="314304"/>
          </a:xfrm>
          <a:prstGeom prst="roundRect">
            <a:avLst/>
          </a:prstGeom>
          <a:noFill/>
          <a:ln w="19050">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4538047" y="4155312"/>
            <a:ext cx="193780" cy="121176"/>
          </a:xfrm>
          <a:prstGeom prst="rightArrow">
            <a:avLst/>
          </a:prstGeom>
          <a:solidFill>
            <a:srgbClr val="015BED"/>
          </a:solidFill>
          <a:ln>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7"/>
          <a:stretch>
            <a:fillRect/>
          </a:stretch>
        </p:blipFill>
        <p:spPr>
          <a:xfrm>
            <a:off x="4806706" y="3922008"/>
            <a:ext cx="1954368" cy="505796"/>
          </a:xfrm>
          <a:prstGeom prst="rect">
            <a:avLst/>
          </a:prstGeom>
          <a:ln>
            <a:solidFill>
              <a:schemeClr val="tx1"/>
            </a:solidFill>
          </a:ln>
        </p:spPr>
      </p:pic>
      <p:pic>
        <p:nvPicPr>
          <p:cNvPr id="13" name="図 12"/>
          <p:cNvPicPr>
            <a:picLocks noChangeAspect="1"/>
          </p:cNvPicPr>
          <p:nvPr/>
        </p:nvPicPr>
        <p:blipFill>
          <a:blip r:embed="rId8"/>
          <a:stretch>
            <a:fillRect/>
          </a:stretch>
        </p:blipFill>
        <p:spPr>
          <a:xfrm>
            <a:off x="4832718" y="1053764"/>
            <a:ext cx="1366749" cy="2650892"/>
          </a:xfrm>
          <a:prstGeom prst="rect">
            <a:avLst/>
          </a:prstGeom>
          <a:ln>
            <a:solidFill>
              <a:schemeClr val="tx1"/>
            </a:solidFill>
          </a:ln>
        </p:spPr>
      </p:pic>
      <p:sp>
        <p:nvSpPr>
          <p:cNvPr id="39" name="屈折矢印 38"/>
          <p:cNvSpPr/>
          <p:nvPr/>
        </p:nvSpPr>
        <p:spPr>
          <a:xfrm rot="16200000" flipH="1" flipV="1">
            <a:off x="2070661" y="2571516"/>
            <a:ext cx="1961982" cy="382170"/>
          </a:xfrm>
          <a:prstGeom prst="bentUpArrow">
            <a:avLst>
              <a:gd name="adj1" fmla="val 6469"/>
              <a:gd name="adj2" fmla="val 18288"/>
              <a:gd name="adj3" fmla="val 16626"/>
            </a:avLst>
          </a:prstGeom>
          <a:solidFill>
            <a:schemeClr val="bg2"/>
          </a:solidFill>
          <a:ln>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6286068" y="2111260"/>
            <a:ext cx="193780" cy="121176"/>
          </a:xfrm>
          <a:prstGeom prst="rightArrow">
            <a:avLst/>
          </a:prstGeom>
          <a:solidFill>
            <a:srgbClr val="015BED"/>
          </a:solidFill>
          <a:ln>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9"/>
          <a:stretch>
            <a:fillRect/>
          </a:stretch>
        </p:blipFill>
        <p:spPr>
          <a:xfrm>
            <a:off x="6588849" y="1427189"/>
            <a:ext cx="2324356" cy="2277467"/>
          </a:xfrm>
          <a:prstGeom prst="rect">
            <a:avLst/>
          </a:prstGeom>
          <a:ln>
            <a:solidFill>
              <a:schemeClr val="tx1"/>
            </a:solidFill>
          </a:ln>
        </p:spPr>
      </p:pic>
      <p:sp>
        <p:nvSpPr>
          <p:cNvPr id="42" name="角丸四角形 41"/>
          <p:cNvSpPr/>
          <p:nvPr/>
        </p:nvSpPr>
        <p:spPr>
          <a:xfrm>
            <a:off x="5933680" y="3465907"/>
            <a:ext cx="300292" cy="173170"/>
          </a:xfrm>
          <a:prstGeom prst="roundRect">
            <a:avLst/>
          </a:prstGeom>
          <a:noFill/>
          <a:ln w="19050">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p:cNvCxnSpPr>
            <a:stCxn id="45" idx="0"/>
          </p:cNvCxnSpPr>
          <p:nvPr/>
        </p:nvCxnSpPr>
        <p:spPr>
          <a:xfrm flipH="1" flipV="1">
            <a:off x="5993577" y="3704656"/>
            <a:ext cx="315509" cy="435037"/>
          </a:xfrm>
          <a:prstGeom prst="straightConnector1">
            <a:avLst/>
          </a:prstGeom>
          <a:ln w="38100">
            <a:solidFill>
              <a:srgbClr val="015BED"/>
            </a:solidFill>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5818536" y="4139693"/>
            <a:ext cx="981100" cy="317552"/>
          </a:xfrm>
          <a:prstGeom prst="roundRect">
            <a:avLst/>
          </a:prstGeom>
          <a:noFill/>
          <a:ln w="19050">
            <a:solidFill>
              <a:srgbClr val="015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0" y="-12143"/>
            <a:ext cx="9144000" cy="714736"/>
            <a:chOff x="0" y="-12143"/>
            <a:chExt cx="9144000" cy="714736"/>
          </a:xfrm>
        </p:grpSpPr>
        <p:sp>
          <p:nvSpPr>
            <p:cNvPr id="48" name="Google Shape;506;p14"/>
            <p:cNvSpPr txBox="1">
              <a:spLocks/>
            </p:cNvSpPr>
            <p:nvPr/>
          </p:nvSpPr>
          <p:spPr>
            <a:xfrm>
              <a:off x="0" y="-8284"/>
              <a:ext cx="9144000" cy="637580"/>
            </a:xfrm>
            <a:prstGeom prst="rect">
              <a:avLst/>
            </a:prstGeom>
            <a:blipFill rotWithShape="1">
              <a:blip r:embed="rId10">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49"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5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51" name="正方形/長方形 50"/>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sp>
          <p:nvSpPr>
            <p:cNvPr id="52" name="ホームベース 51"/>
            <p:cNvSpPr/>
            <p:nvPr/>
          </p:nvSpPr>
          <p:spPr>
            <a:xfrm rot="10800000">
              <a:off x="7462663" y="-790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5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096806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106</a:t>
            </a:fld>
            <a:endParaRPr/>
          </a:p>
        </p:txBody>
      </p:sp>
      <p:grpSp>
        <p:nvGrpSpPr>
          <p:cNvPr id="17" name="グループ化 16"/>
          <p:cNvGrpSpPr/>
          <p:nvPr/>
        </p:nvGrpSpPr>
        <p:grpSpPr>
          <a:xfrm>
            <a:off x="60556" y="685012"/>
            <a:ext cx="9022888" cy="1906797"/>
            <a:chOff x="215517" y="933308"/>
            <a:chExt cx="8654882" cy="1156951"/>
          </a:xfrm>
        </p:grpSpPr>
        <p:sp>
          <p:nvSpPr>
            <p:cNvPr id="22" name="正方形/長方形 21"/>
            <p:cNvSpPr/>
            <p:nvPr/>
          </p:nvSpPr>
          <p:spPr>
            <a:xfrm>
              <a:off x="423894"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569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mj-ea"/>
                  <a:ea typeface="+mj-ea"/>
                </a:rPr>
                <a:t>1</a:t>
              </a:r>
              <a:endParaRPr kumimoji="1" lang="ja-JP" altLang="en-US" sz="1400">
                <a:latin typeface="+mj-ea"/>
                <a:ea typeface="+mj-ea"/>
              </a:endParaRPr>
            </a:p>
          </p:txBody>
        </p:sp>
        <p:sp>
          <p:nvSpPr>
            <p:cNvPr id="24" name="テキスト ボックス 23"/>
            <p:cNvSpPr txBox="1"/>
            <p:nvPr/>
          </p:nvSpPr>
          <p:spPr>
            <a:xfrm>
              <a:off x="423894" y="933308"/>
              <a:ext cx="8247765" cy="158732"/>
            </a:xfrm>
            <a:prstGeom prst="rect">
              <a:avLst/>
            </a:prstGeom>
            <a:noFill/>
          </p:spPr>
          <p:txBody>
            <a:bodyPr wrap="square" rtlCol="0">
              <a:spAutoFit/>
            </a:bodyPr>
            <a:lstStyle/>
            <a:p>
              <a:r>
                <a:rPr kumimoji="1" lang="ja-JP" altLang="en-US" sz="1100">
                  <a:solidFill>
                    <a:srgbClr val="595959"/>
                  </a:solidFill>
                  <a:latin typeface="メイリオ" panose="020B0604030504040204" pitchFamily="50" charset="-128"/>
                  <a:ea typeface="メイリオ" panose="020B0604030504040204" pitchFamily="50" charset="-128"/>
                </a:rPr>
                <a:t>フィルタの入力欄を右クリックして</a:t>
              </a:r>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設定</a:t>
              </a:r>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を選択し</a:t>
              </a:r>
              <a:r>
                <a:rPr kumimoji="1" lang="ja-JP" altLang="en-US" sz="1100" smtClean="0">
                  <a:solidFill>
                    <a:srgbClr val="595959"/>
                  </a:solidFill>
                  <a:latin typeface="メイリオ" panose="020B0604030504040204" pitchFamily="50" charset="-128"/>
                  <a:ea typeface="メイリオ" panose="020B0604030504040204" pitchFamily="50" charset="-128"/>
                </a:rPr>
                <a:t>、</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設定</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タブにて、それぞれの</a:t>
              </a:r>
              <a:r>
                <a:rPr kumimoji="1" lang="en-US" altLang="ja-JP" sz="1100" smtClean="0">
                  <a:solidFill>
                    <a:srgbClr val="595959"/>
                  </a:solidFill>
                  <a:latin typeface="メイリオ" panose="020B0604030504040204" pitchFamily="50" charset="-128"/>
                  <a:ea typeface="メイリオ" panose="020B0604030504040204" pitchFamily="50" charset="-128"/>
                </a:rPr>
                <a:t>[ID]</a:t>
              </a:r>
              <a:r>
                <a:rPr kumimoji="1" lang="ja-JP" altLang="en-US" sz="1100" smtClean="0">
                  <a:solidFill>
                    <a:srgbClr val="595959"/>
                  </a:solidFill>
                  <a:latin typeface="メイリオ" panose="020B0604030504040204" pitchFamily="50" charset="-128"/>
                  <a:ea typeface="メイリオ" panose="020B0604030504040204" pitchFamily="50" charset="-128"/>
                </a:rPr>
                <a:t>をコピーします。</a:t>
              </a:r>
              <a:endParaRPr kumimoji="1" lang="ja-JP" altLang="en-US" sz="1000">
                <a:solidFill>
                  <a:srgbClr val="595959"/>
                </a:solidFill>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60555" y="2591809"/>
            <a:ext cx="9022890" cy="2073261"/>
            <a:chOff x="215517" y="933308"/>
            <a:chExt cx="8654883" cy="1156951"/>
          </a:xfrm>
        </p:grpSpPr>
        <p:sp>
          <p:nvSpPr>
            <p:cNvPr id="27" name="正方形/長方形 26"/>
            <p:cNvSpPr/>
            <p:nvPr/>
          </p:nvSpPr>
          <p:spPr>
            <a:xfrm>
              <a:off x="423895"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8" name="正方形/長方形 27"/>
            <p:cNvSpPr/>
            <p:nvPr/>
          </p:nvSpPr>
          <p:spPr>
            <a:xfrm>
              <a:off x="215517" y="933308"/>
              <a:ext cx="208378" cy="11569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2</a:t>
              </a:r>
              <a:endParaRPr kumimoji="1" lang="ja-JP" altLang="en-US" sz="1400">
                <a:latin typeface="+mj-ea"/>
                <a:ea typeface="+mj-ea"/>
              </a:endParaRPr>
            </a:p>
          </p:txBody>
        </p:sp>
        <p:sp>
          <p:nvSpPr>
            <p:cNvPr id="29" name="テキスト ボックス 28"/>
            <p:cNvSpPr txBox="1"/>
            <p:nvPr/>
          </p:nvSpPr>
          <p:spPr>
            <a:xfrm>
              <a:off x="423894" y="933308"/>
              <a:ext cx="8247765" cy="145987"/>
            </a:xfrm>
            <a:prstGeom prst="rect">
              <a:avLst/>
            </a:prstGeom>
            <a:noFill/>
          </p:spPr>
          <p:txBody>
            <a:bodyPr wrap="square" rtlCol="0">
              <a:spAutoFit/>
            </a:bodyPr>
            <a:lstStyle/>
            <a:p>
              <a:r>
                <a:rPr kumimoji="1" lang="ja-JP" altLang="en-US" sz="1100">
                  <a:solidFill>
                    <a:srgbClr val="595959"/>
                  </a:solidFill>
                  <a:latin typeface="メイリオ" panose="020B0604030504040204" pitchFamily="50" charset="-128"/>
                  <a:ea typeface="メイリオ" panose="020B0604030504040204" pitchFamily="50" charset="-128"/>
                </a:rPr>
                <a:t>サイドバーの</a:t>
              </a:r>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アウトライン</a:t>
              </a:r>
              <a:r>
                <a:rPr kumimoji="1" lang="en-US" altLang="ja-JP" sz="1100">
                  <a:solidFill>
                    <a:srgbClr val="595959"/>
                  </a:solidFill>
                  <a:latin typeface="メイリオ" panose="020B0604030504040204" pitchFamily="50" charset="-128"/>
                  <a:ea typeface="メイリオ" panose="020B0604030504040204" pitchFamily="50" charset="-128"/>
                </a:rPr>
                <a:t>]</a:t>
              </a:r>
              <a:r>
                <a:rPr kumimoji="1" lang="ja-JP" altLang="en-US" sz="1100">
                  <a:solidFill>
                    <a:srgbClr val="595959"/>
                  </a:solidFill>
                  <a:latin typeface="メイリオ" panose="020B0604030504040204" pitchFamily="50" charset="-128"/>
                  <a:ea typeface="メイリオ" panose="020B0604030504040204" pitchFamily="50" charset="-128"/>
                </a:rPr>
                <a:t>から</a:t>
              </a:r>
              <a:r>
                <a:rPr kumimoji="1" lang="en-US" altLang="ja-JP" sz="1100">
                  <a:solidFill>
                    <a:srgbClr val="595959"/>
                  </a:solidFill>
                  <a:latin typeface="メイリオ" panose="020B0604030504040204" pitchFamily="50" charset="-128"/>
                  <a:ea typeface="メイリオ" panose="020B0604030504040204" pitchFamily="50" charset="-128"/>
                </a:rPr>
                <a:t>[JavaScript]</a:t>
              </a:r>
              <a:r>
                <a:rPr kumimoji="1" lang="ja-JP" altLang="en-US" sz="1100">
                  <a:solidFill>
                    <a:srgbClr val="595959"/>
                  </a:solidFill>
                  <a:latin typeface="メイリオ" panose="020B0604030504040204" pitchFamily="50" charset="-128"/>
                  <a:ea typeface="メイリオ" panose="020B0604030504040204" pitchFamily="50" charset="-128"/>
                </a:rPr>
                <a:t>をクリック</a:t>
              </a:r>
              <a:r>
                <a:rPr kumimoji="1" lang="ja-JP" altLang="en-US" sz="1100" smtClean="0">
                  <a:solidFill>
                    <a:srgbClr val="595959"/>
                  </a:solidFill>
                  <a:latin typeface="メイリオ" panose="020B0604030504040204" pitchFamily="50" charset="-128"/>
                  <a:ea typeface="メイリオ" panose="020B0604030504040204" pitchFamily="50" charset="-128"/>
                </a:rPr>
                <a:t>して</a:t>
              </a:r>
              <a:r>
                <a:rPr kumimoji="1" lang="en-US" altLang="ja-JP" sz="1100" smtClean="0">
                  <a:solidFill>
                    <a:srgbClr val="595959"/>
                  </a:solidFill>
                  <a:latin typeface="メイリオ" panose="020B0604030504040204" pitchFamily="50" charset="-128"/>
                  <a:ea typeface="メイリオ" panose="020B0604030504040204" pitchFamily="50" charset="-128"/>
                </a:rPr>
                <a:t>JavaScript</a:t>
              </a:r>
              <a:r>
                <a:rPr kumimoji="1" lang="ja-JP" altLang="en-US" sz="1100">
                  <a:solidFill>
                    <a:srgbClr val="595959"/>
                  </a:solidFill>
                  <a:latin typeface="メイリオ" panose="020B0604030504040204" pitchFamily="50" charset="-128"/>
                  <a:ea typeface="メイリオ" panose="020B0604030504040204" pitchFamily="50" charset="-128"/>
                </a:rPr>
                <a:t>編集画面を展開します</a:t>
              </a:r>
              <a:r>
                <a:rPr kumimoji="1" lang="ja-JP" altLang="en-US" sz="1100" smtClean="0">
                  <a:solidFill>
                    <a:srgbClr val="595959"/>
                  </a:solidFill>
                  <a:latin typeface="メイリオ" panose="020B0604030504040204" pitchFamily="50" charset="-128"/>
                  <a:ea typeface="メイリオ" panose="020B0604030504040204" pitchFamily="50" charset="-128"/>
                </a:rPr>
                <a:t>。</a:t>
              </a:r>
              <a:endParaRPr kumimoji="1" lang="ja-JP" altLang="en-US" sz="1100">
                <a:solidFill>
                  <a:srgbClr val="595959"/>
                </a:solidFill>
                <a:latin typeface="メイリオ" panose="020B0604030504040204" pitchFamily="50" charset="-128"/>
                <a:ea typeface="メイリオ" panose="020B0604030504040204" pitchFamily="50" charset="-128"/>
              </a:endParaRPr>
            </a:p>
          </p:txBody>
        </p:sp>
      </p:grpSp>
      <p:pic>
        <p:nvPicPr>
          <p:cNvPr id="5" name="図 4"/>
          <p:cNvPicPr>
            <a:picLocks noChangeAspect="1"/>
          </p:cNvPicPr>
          <p:nvPr/>
        </p:nvPicPr>
        <p:blipFill>
          <a:blip r:embed="rId4"/>
          <a:stretch>
            <a:fillRect/>
          </a:stretch>
        </p:blipFill>
        <p:spPr>
          <a:xfrm>
            <a:off x="4080493" y="2848083"/>
            <a:ext cx="4847795" cy="1703031"/>
          </a:xfrm>
          <a:prstGeom prst="rect">
            <a:avLst/>
          </a:prstGeom>
        </p:spPr>
      </p:pic>
      <p:pic>
        <p:nvPicPr>
          <p:cNvPr id="2" name="図 1"/>
          <p:cNvPicPr>
            <a:picLocks noChangeAspect="1"/>
          </p:cNvPicPr>
          <p:nvPr/>
        </p:nvPicPr>
        <p:blipFill>
          <a:blip r:embed="rId5"/>
          <a:stretch>
            <a:fillRect/>
          </a:stretch>
        </p:blipFill>
        <p:spPr>
          <a:xfrm>
            <a:off x="4080493" y="1023117"/>
            <a:ext cx="2482189" cy="537219"/>
          </a:xfrm>
          <a:prstGeom prst="rect">
            <a:avLst/>
          </a:prstGeom>
          <a:ln>
            <a:solidFill>
              <a:schemeClr val="tx1"/>
            </a:solidFill>
          </a:ln>
        </p:spPr>
      </p:pic>
      <p:pic>
        <p:nvPicPr>
          <p:cNvPr id="4" name="図 3"/>
          <p:cNvPicPr>
            <a:picLocks noChangeAspect="1"/>
          </p:cNvPicPr>
          <p:nvPr/>
        </p:nvPicPr>
        <p:blipFill>
          <a:blip r:embed="rId6"/>
          <a:stretch>
            <a:fillRect/>
          </a:stretch>
        </p:blipFill>
        <p:spPr>
          <a:xfrm>
            <a:off x="6998776" y="793664"/>
            <a:ext cx="1648574" cy="1662786"/>
          </a:xfrm>
          <a:prstGeom prst="rect">
            <a:avLst/>
          </a:prstGeom>
          <a:ln>
            <a:solidFill>
              <a:schemeClr val="tx2"/>
            </a:solidFill>
          </a:ln>
        </p:spPr>
      </p:pic>
      <p:sp>
        <p:nvSpPr>
          <p:cNvPr id="6" name="曲折矢印 5"/>
          <p:cNvSpPr/>
          <p:nvPr/>
        </p:nvSpPr>
        <p:spPr>
          <a:xfrm rot="10800000" flipH="1">
            <a:off x="6356765" y="1641663"/>
            <a:ext cx="496559" cy="429949"/>
          </a:xfrm>
          <a:prstGeom prst="bentArrow">
            <a:avLst>
              <a:gd name="adj1" fmla="val 25000"/>
              <a:gd name="adj2" fmla="val 2307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レーム 2"/>
          <p:cNvSpPr/>
          <p:nvPr/>
        </p:nvSpPr>
        <p:spPr>
          <a:xfrm>
            <a:off x="8383148" y="1838109"/>
            <a:ext cx="193780" cy="233503"/>
          </a:xfrm>
          <a:prstGeom prst="frame">
            <a:avLst/>
          </a:prstGeom>
          <a:solidFill>
            <a:srgbClr val="FF0000"/>
          </a:solidFill>
          <a:ln w="63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grpSp>
        <p:nvGrpSpPr>
          <p:cNvPr id="25" name="グループ化 24"/>
          <p:cNvGrpSpPr/>
          <p:nvPr/>
        </p:nvGrpSpPr>
        <p:grpSpPr>
          <a:xfrm>
            <a:off x="0" y="-12143"/>
            <a:ext cx="9144000" cy="714736"/>
            <a:chOff x="0" y="-12143"/>
            <a:chExt cx="9144000" cy="714736"/>
          </a:xfrm>
        </p:grpSpPr>
        <p:sp>
          <p:nvSpPr>
            <p:cNvPr id="30"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3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4" name="正方形/長方形 33"/>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sp>
          <p:nvSpPr>
            <p:cNvPr id="35" name="ホームベース 34"/>
            <p:cNvSpPr/>
            <p:nvPr/>
          </p:nvSpPr>
          <p:spPr>
            <a:xfrm rot="10800000">
              <a:off x="7462663" y="-790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3926988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107</a:t>
            </a:fld>
            <a:endParaRPr/>
          </a:p>
        </p:txBody>
      </p:sp>
      <p:grpSp>
        <p:nvGrpSpPr>
          <p:cNvPr id="17" name="グループ化 16"/>
          <p:cNvGrpSpPr/>
          <p:nvPr/>
        </p:nvGrpSpPr>
        <p:grpSpPr>
          <a:xfrm>
            <a:off x="60556" y="685013"/>
            <a:ext cx="9022888" cy="4059874"/>
            <a:chOff x="215517" y="933308"/>
            <a:chExt cx="8654882" cy="1117851"/>
          </a:xfrm>
        </p:grpSpPr>
        <p:sp>
          <p:nvSpPr>
            <p:cNvPr id="22" name="正方形/長方形 21"/>
            <p:cNvSpPr/>
            <p:nvPr/>
          </p:nvSpPr>
          <p:spPr>
            <a:xfrm>
              <a:off x="423894" y="933308"/>
              <a:ext cx="8446505" cy="11178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178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mj-ea"/>
                  <a:ea typeface="+mj-ea"/>
                </a:rPr>
                <a:t>3</a:t>
              </a:r>
              <a:endParaRPr kumimoji="1" lang="ja-JP" altLang="en-US" sz="1400">
                <a:latin typeface="+mj-ea"/>
                <a:ea typeface="+mj-ea"/>
              </a:endParaRPr>
            </a:p>
          </p:txBody>
        </p:sp>
        <p:sp>
          <p:nvSpPr>
            <p:cNvPr id="24" name="テキスト ボックス 23"/>
            <p:cNvSpPr txBox="1"/>
            <p:nvPr/>
          </p:nvSpPr>
          <p:spPr>
            <a:xfrm>
              <a:off x="423894" y="933308"/>
              <a:ext cx="8247765" cy="72032"/>
            </a:xfrm>
            <a:prstGeom prst="rect">
              <a:avLst/>
            </a:prstGeom>
            <a:noFill/>
          </p:spPr>
          <p:txBody>
            <a:bodyPr wrap="square" rtlCol="0">
              <a:spAutoFit/>
            </a:bodyPr>
            <a:lstStyle/>
            <a:p>
              <a:r>
                <a:rPr kumimoji="1" lang="en-US" altLang="ja-JP" sz="1100" smtClean="0">
                  <a:solidFill>
                    <a:srgbClr val="595959"/>
                  </a:solidFill>
                  <a:latin typeface="メイリオ" panose="020B0604030504040204" pitchFamily="50" charset="-128"/>
                  <a:ea typeface="メイリオ" panose="020B0604030504040204" pitchFamily="50" charset="-128"/>
                </a:rPr>
                <a:t>JavaScript</a:t>
              </a:r>
              <a:r>
                <a:rPr kumimoji="1" lang="ja-JP" altLang="en-US" sz="1100" smtClean="0">
                  <a:solidFill>
                    <a:srgbClr val="595959"/>
                  </a:solidFill>
                  <a:latin typeface="メイリオ" panose="020B0604030504040204" pitchFamily="50" charset="-128"/>
                  <a:ea typeface="メイリオ" panose="020B0604030504040204" pitchFamily="50" charset="-128"/>
                </a:rPr>
                <a:t>編集画面にて、以下のコードを記述します。</a:t>
              </a:r>
              <a:endParaRPr kumimoji="1" lang="ja-JP" altLang="en-US" sz="1100">
                <a:solidFill>
                  <a:srgbClr val="595959"/>
                </a:solidFill>
                <a:latin typeface="メイリオ" panose="020B0604030504040204" pitchFamily="50" charset="-128"/>
                <a:ea typeface="メイリオ" panose="020B0604030504040204" pitchFamily="50" charset="-128"/>
              </a:endParaRPr>
            </a:p>
          </p:txBody>
        </p:sp>
      </p:grpSp>
      <p:grpSp>
        <p:nvGrpSpPr>
          <p:cNvPr id="18" name="グループ化 17"/>
          <p:cNvGrpSpPr/>
          <p:nvPr/>
        </p:nvGrpSpPr>
        <p:grpSpPr>
          <a:xfrm>
            <a:off x="381505" y="986522"/>
            <a:ext cx="8592937" cy="3584583"/>
            <a:chOff x="215516" y="865945"/>
            <a:chExt cx="8712968" cy="4878571"/>
          </a:xfrm>
        </p:grpSpPr>
        <p:sp>
          <p:nvSpPr>
            <p:cNvPr id="19" name="1 つの角を切り取った四角形 18"/>
            <p:cNvSpPr/>
            <p:nvPr/>
          </p:nvSpPr>
          <p:spPr>
            <a:xfrm>
              <a:off x="215516" y="1114226"/>
              <a:ext cx="8712968" cy="4630290"/>
            </a:xfrm>
            <a:prstGeom prst="snip1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0" name="1 つの角を丸めた四角形 19"/>
            <p:cNvSpPr/>
            <p:nvPr/>
          </p:nvSpPr>
          <p:spPr>
            <a:xfrm>
              <a:off x="215516" y="865945"/>
              <a:ext cx="2648797" cy="248281"/>
            </a:xfrm>
            <a:prstGeom prst="round1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コード</a:t>
              </a:r>
              <a:endParaRPr kumimoji="1" lang="ja-JP" altLang="en-US" sz="1400" b="1">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15516" y="1114226"/>
              <a:ext cx="8456143" cy="3811808"/>
            </a:xfrm>
            <a:prstGeom prst="rect">
              <a:avLst/>
            </a:prstGeom>
            <a:noFill/>
          </p:spPr>
          <p:txBody>
            <a:bodyPr wrap="square" rtlCol="0">
              <a:spAutoFit/>
            </a:bodyPr>
            <a:lstStyle/>
            <a:p>
              <a:r>
                <a:rPr lang="en-US" altLang="ja-JP" sz="800">
                  <a:solidFill>
                    <a:srgbClr val="00B050"/>
                  </a:solidFill>
                  <a:latin typeface="メイリオ" panose="020B0604030504040204" pitchFamily="50" charset="-128"/>
                  <a:ea typeface="メイリオ" panose="020B0604030504040204" pitchFamily="50" charset="-128"/>
                </a:rPr>
                <a:t>// </a:t>
              </a:r>
              <a:r>
                <a:rPr lang="ja-JP" altLang="en-US" sz="800">
                  <a:solidFill>
                    <a:srgbClr val="00B050"/>
                  </a:solidFill>
                  <a:latin typeface="メイリオ" panose="020B0604030504040204" pitchFamily="50" charset="-128"/>
                  <a:ea typeface="メイリオ" panose="020B0604030504040204" pitchFamily="50" charset="-128"/>
                </a:rPr>
                <a:t>テキストボックス描画後でないとテキストボックスの要素が取得できないので、「</a:t>
              </a:r>
              <a:r>
                <a:rPr lang="en-US" altLang="ja-JP" sz="800">
                  <a:solidFill>
                    <a:srgbClr val="00B050"/>
                  </a:solidFill>
                  <a:latin typeface="メイリオ" panose="020B0604030504040204" pitchFamily="50" charset="-128"/>
                  <a:ea typeface="メイリオ" panose="020B0604030504040204" pitchFamily="50" charset="-128"/>
                </a:rPr>
                <a:t>iba_beforecontentload</a:t>
              </a:r>
              <a:r>
                <a:rPr lang="ja-JP" altLang="en-US" sz="800">
                  <a:solidFill>
                    <a:srgbClr val="00B050"/>
                  </a:solidFill>
                  <a:latin typeface="メイリオ" panose="020B0604030504040204" pitchFamily="50" charset="-128"/>
                  <a:ea typeface="メイリオ" panose="020B0604030504040204" pitchFamily="50" charset="-128"/>
                </a:rPr>
                <a:t>」を使用</a:t>
              </a:r>
            </a:p>
            <a:p>
              <a:r>
                <a:rPr lang="en-US" altLang="ja-JP" sz="800">
                  <a:latin typeface="メイリオ" panose="020B0604030504040204" pitchFamily="50" charset="-128"/>
                  <a:ea typeface="メイリオ" panose="020B0604030504040204" pitchFamily="50" charset="-128"/>
                </a:rPr>
                <a:t>window.addEventListener('iba_beforecontentload', function (){    </a:t>
              </a:r>
            </a:p>
            <a:p>
              <a:endParaRPr lang="en-US" altLang="ja-JP" sz="800">
                <a:latin typeface="メイリオ" panose="020B0604030504040204" pitchFamily="50" charset="-128"/>
                <a:ea typeface="メイリオ" panose="020B0604030504040204" pitchFamily="50" charset="-128"/>
              </a:endParaRPr>
            </a:p>
            <a:p>
              <a:r>
                <a:rPr lang="en-US" altLang="ja-JP" sz="800">
                  <a:solidFill>
                    <a:srgbClr val="00B050"/>
                  </a:solidFill>
                  <a:latin typeface="メイリオ" panose="020B0604030504040204" pitchFamily="50" charset="-128"/>
                  <a:ea typeface="メイリオ" panose="020B0604030504040204" pitchFamily="50" charset="-128"/>
                </a:rPr>
                <a:t>    // </a:t>
              </a:r>
              <a:r>
                <a:rPr lang="ja-JP" altLang="en-US" sz="800">
                  <a:solidFill>
                    <a:srgbClr val="00B050"/>
                  </a:solidFill>
                  <a:latin typeface="メイリオ" panose="020B0604030504040204" pitchFamily="50" charset="-128"/>
                  <a:ea typeface="メイリオ" panose="020B0604030504040204" pitchFamily="50" charset="-128"/>
                </a:rPr>
                <a:t>コピーした</a:t>
              </a:r>
              <a:r>
                <a:rPr lang="en-US" altLang="ja-JP" sz="800">
                  <a:solidFill>
                    <a:srgbClr val="00B050"/>
                  </a:solidFill>
                  <a:latin typeface="メイリオ" panose="020B0604030504040204" pitchFamily="50" charset="-128"/>
                  <a:ea typeface="メイリオ" panose="020B0604030504040204" pitchFamily="50" charset="-128"/>
                </a:rPr>
                <a:t>ID</a:t>
              </a:r>
              <a:r>
                <a:rPr lang="ja-JP" altLang="en-US" sz="800">
                  <a:solidFill>
                    <a:srgbClr val="00B050"/>
                  </a:solidFill>
                  <a:latin typeface="メイリオ" panose="020B0604030504040204" pitchFamily="50" charset="-128"/>
                  <a:ea typeface="メイリオ" panose="020B0604030504040204" pitchFamily="50" charset="-128"/>
                </a:rPr>
                <a:t>を指定して要素取得 </a:t>
              </a:r>
              <a:r>
                <a:rPr lang="ja-JP" altLang="en-US" sz="800">
                  <a:latin typeface="メイリオ" panose="020B0604030504040204" pitchFamily="50" charset="-128"/>
                  <a:ea typeface="メイリオ" panose="020B0604030504040204" pitchFamily="50" charset="-128"/>
                </a:rPr>
                <a:t>   </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var ctrl1 = document.querySelector('.</a:t>
              </a:r>
              <a:r>
                <a:rPr lang="en-US" altLang="ja-JP" sz="800" b="1">
                  <a:solidFill>
                    <a:srgbClr val="FF0000"/>
                  </a:solidFill>
                  <a:latin typeface="メイリオ" panose="020B0604030504040204" pitchFamily="50" charset="-128"/>
                  <a:ea typeface="メイリオ" panose="020B0604030504040204" pitchFamily="50" charset="-128"/>
                </a:rPr>
                <a:t>FILTERPANEL-LJZ2PJFQ1BNSFKGTU2964</a:t>
              </a:r>
              <a:r>
                <a:rPr lang="en-US" altLang="ja-JP" sz="800">
                  <a:latin typeface="メイリオ" panose="020B0604030504040204" pitchFamily="50" charset="-128"/>
                  <a:ea typeface="メイリオ" panose="020B0604030504040204" pitchFamily="50" charset="-128"/>
                </a:rPr>
                <a:t>'); </a:t>
              </a:r>
              <a:r>
                <a:rPr lang="en-US" altLang="ja-JP" sz="800">
                  <a:solidFill>
                    <a:srgbClr val="00B050"/>
                  </a:solidFill>
                  <a:latin typeface="メイリオ" panose="020B0604030504040204" pitchFamily="50" charset="-128"/>
                  <a:ea typeface="メイリオ" panose="020B0604030504040204" pitchFamily="50" charset="-128"/>
                </a:rPr>
                <a:t>// </a:t>
              </a:r>
              <a:r>
                <a:rPr lang="ja-JP" altLang="en-US" sz="800">
                  <a:solidFill>
                    <a:srgbClr val="00B050"/>
                  </a:solidFill>
                  <a:latin typeface="メイリオ" panose="020B0604030504040204" pitchFamily="50" charset="-128"/>
                  <a:ea typeface="メイリオ" panose="020B0604030504040204" pitchFamily="50" charset="-128"/>
                </a:rPr>
                <a:t>テキストボックス</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var ctrl2 = document.querySelector('.</a:t>
              </a:r>
              <a:r>
                <a:rPr lang="en-US" altLang="ja-JP" sz="800" b="1">
                  <a:solidFill>
                    <a:srgbClr val="FF0000"/>
                  </a:solidFill>
                  <a:latin typeface="メイリオ" panose="020B0604030504040204" pitchFamily="50" charset="-128"/>
                  <a:ea typeface="メイリオ" panose="020B0604030504040204" pitchFamily="50" charset="-128"/>
                </a:rPr>
                <a:t>FILTERPANEL-LJZ2PJG01EDM3JWU23223</a:t>
              </a:r>
              <a:r>
                <a:rPr lang="en-US" altLang="ja-JP" sz="800">
                  <a:latin typeface="メイリオ" panose="020B0604030504040204" pitchFamily="50" charset="-128"/>
                  <a:ea typeface="メイリオ" panose="020B0604030504040204" pitchFamily="50" charset="-128"/>
                </a:rPr>
                <a:t>'); </a:t>
              </a:r>
              <a:r>
                <a:rPr lang="en-US" altLang="ja-JP" sz="800">
                  <a:solidFill>
                    <a:srgbClr val="00B050"/>
                  </a:solidFill>
                  <a:latin typeface="メイリオ" panose="020B0604030504040204" pitchFamily="50" charset="-128"/>
                  <a:ea typeface="メイリオ" panose="020B0604030504040204" pitchFamily="50" charset="-128"/>
                </a:rPr>
                <a:t>// </a:t>
              </a:r>
              <a:r>
                <a:rPr lang="ja-JP" altLang="en-US" sz="800">
                  <a:solidFill>
                    <a:srgbClr val="00B050"/>
                  </a:solidFill>
                  <a:latin typeface="メイリオ" panose="020B0604030504040204" pitchFamily="50" charset="-128"/>
                  <a:ea typeface="メイリオ" panose="020B0604030504040204" pitchFamily="50" charset="-128"/>
                </a:rPr>
                <a:t>ドロップダウンリスト</a:t>
              </a:r>
            </a:p>
            <a:p>
              <a:r>
                <a:rPr lang="ja-JP" altLang="en-US" sz="800">
                  <a:latin typeface="メイリオ" panose="020B0604030504040204" pitchFamily="50" charset="-128"/>
                  <a:ea typeface="メイリオ" panose="020B0604030504040204" pitchFamily="50" charset="-128"/>
                </a:rPr>
                <a:t>    </a:t>
              </a:r>
            </a:p>
            <a:p>
              <a:r>
                <a:rPr lang="ja-JP" altLang="en-US" sz="800">
                  <a:solidFill>
                    <a:srgbClr val="00B050"/>
                  </a:solidFill>
                  <a:latin typeface="メイリオ" panose="020B0604030504040204" pitchFamily="50" charset="-128"/>
                  <a:ea typeface="メイリオ" panose="020B0604030504040204" pitchFamily="50" charset="-128"/>
                </a:rPr>
                <a:t>    </a:t>
              </a:r>
              <a:r>
                <a:rPr lang="en-US" altLang="ja-JP" sz="800">
                  <a:solidFill>
                    <a:srgbClr val="00B050"/>
                  </a:solidFill>
                  <a:latin typeface="メイリオ" panose="020B0604030504040204" pitchFamily="50" charset="-128"/>
                  <a:ea typeface="メイリオ" panose="020B0604030504040204" pitchFamily="50" charset="-128"/>
                </a:rPr>
                <a:t>// </a:t>
              </a:r>
              <a:r>
                <a:rPr lang="ja-JP" altLang="en-US" sz="800">
                  <a:solidFill>
                    <a:srgbClr val="00B050"/>
                  </a:solidFill>
                  <a:latin typeface="メイリオ" panose="020B0604030504040204" pitchFamily="50" charset="-128"/>
                  <a:ea typeface="メイリオ" panose="020B0604030504040204" pitchFamily="50" charset="-128"/>
                </a:rPr>
                <a:t>テキストボックス</a:t>
              </a:r>
              <a:r>
                <a:rPr lang="en-US" altLang="ja-JP" sz="800">
                  <a:solidFill>
                    <a:srgbClr val="00B050"/>
                  </a:solidFill>
                  <a:latin typeface="メイリオ" panose="020B0604030504040204" pitchFamily="50" charset="-128"/>
                  <a:ea typeface="メイリオ" panose="020B0604030504040204" pitchFamily="50" charset="-128"/>
                </a:rPr>
                <a:t>(ctrl1)</a:t>
              </a:r>
              <a:r>
                <a:rPr lang="ja-JP" altLang="en-US" sz="800">
                  <a:solidFill>
                    <a:srgbClr val="00B050"/>
                  </a:solidFill>
                  <a:latin typeface="メイリオ" panose="020B0604030504040204" pitchFamily="50" charset="-128"/>
                  <a:ea typeface="メイリオ" panose="020B0604030504040204" pitchFamily="50" charset="-128"/>
                </a:rPr>
                <a:t>の要素に対してイベントハンドラを追加</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ctrl1.addEventListener('input', </a:t>
              </a:r>
              <a:r>
                <a:rPr lang="en-US" altLang="ja-JP" sz="800" smtClean="0">
                  <a:latin typeface="メイリオ" panose="020B0604030504040204" pitchFamily="50" charset="-128"/>
                  <a:ea typeface="メイリオ" panose="020B0604030504040204" pitchFamily="50" charset="-128"/>
                </a:rPr>
                <a:t>function(e){</a:t>
              </a:r>
              <a:endParaRPr lang="en-US" altLang="ja-JP" sz="800">
                <a:latin typeface="メイリオ" panose="020B0604030504040204" pitchFamily="50" charset="-128"/>
                <a:ea typeface="メイリオ" panose="020B0604030504040204" pitchFamily="50" charset="-128"/>
              </a:endParaRPr>
            </a:p>
            <a:p>
              <a:endParaRPr lang="en-US" altLang="ja-JP" sz="800">
                <a:latin typeface="メイリオ" panose="020B0604030504040204" pitchFamily="50" charset="-128"/>
                <a:ea typeface="メイリオ" panose="020B0604030504040204" pitchFamily="50" charset="-128"/>
              </a:endParaRPr>
            </a:p>
            <a:p>
              <a:r>
                <a:rPr lang="en-US" altLang="ja-JP" sz="800">
                  <a:solidFill>
                    <a:srgbClr val="00B050"/>
                  </a:solidFill>
                  <a:latin typeface="メイリオ" panose="020B0604030504040204" pitchFamily="50" charset="-128"/>
                  <a:ea typeface="メイリオ" panose="020B0604030504040204" pitchFamily="50" charset="-128"/>
                </a:rPr>
                <a:t>        // </a:t>
              </a:r>
              <a:r>
                <a:rPr lang="ja-JP" altLang="en-US" sz="800">
                  <a:solidFill>
                    <a:srgbClr val="00B050"/>
                  </a:solidFill>
                  <a:latin typeface="メイリオ" panose="020B0604030504040204" pitchFamily="50" charset="-128"/>
                  <a:ea typeface="メイリオ" panose="020B0604030504040204" pitchFamily="50" charset="-128"/>
                </a:rPr>
                <a:t>テキストボックス</a:t>
              </a:r>
              <a:r>
                <a:rPr lang="en-US" altLang="ja-JP" sz="800">
                  <a:solidFill>
                    <a:srgbClr val="00B050"/>
                  </a:solidFill>
                  <a:latin typeface="メイリオ" panose="020B0604030504040204" pitchFamily="50" charset="-128"/>
                  <a:ea typeface="メイリオ" panose="020B0604030504040204" pitchFamily="50" charset="-128"/>
                </a:rPr>
                <a:t>(ctrl1)</a:t>
              </a:r>
              <a:r>
                <a:rPr lang="ja-JP" altLang="en-US" sz="800">
                  <a:solidFill>
                    <a:srgbClr val="00B050"/>
                  </a:solidFill>
                  <a:latin typeface="メイリオ" panose="020B0604030504040204" pitchFamily="50" charset="-128"/>
                  <a:ea typeface="メイリオ" panose="020B0604030504040204" pitchFamily="50" charset="-128"/>
                </a:rPr>
                <a:t>への入力値を取得</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let str = </a:t>
              </a:r>
              <a:r>
                <a:rPr lang="en-US" altLang="ja-JP" sz="800" smtClean="0">
                  <a:latin typeface="メイリオ" panose="020B0604030504040204" pitchFamily="50" charset="-128"/>
                  <a:ea typeface="メイリオ" panose="020B0604030504040204" pitchFamily="50" charset="-128"/>
                </a:rPr>
                <a:t>e.target.value</a:t>
              </a:r>
              <a:r>
                <a:rPr lang="en-US" altLang="ja-JP" sz="800">
                  <a:latin typeface="メイリオ" panose="020B0604030504040204" pitchFamily="50" charset="-128"/>
                  <a:ea typeface="メイリオ" panose="020B0604030504040204" pitchFamily="50" charset="-128"/>
                </a:rPr>
                <a:t>;</a:t>
              </a:r>
            </a:p>
            <a:p>
              <a:endParaRPr lang="en-US" altLang="ja-JP" sz="800">
                <a:latin typeface="メイリオ" panose="020B0604030504040204" pitchFamily="50" charset="-128"/>
                <a:ea typeface="メイリオ" panose="020B0604030504040204" pitchFamily="50" charset="-128"/>
              </a:endParaRPr>
            </a:p>
            <a:p>
              <a:r>
                <a:rPr lang="en-US" altLang="ja-JP" sz="800">
                  <a:latin typeface="メイリオ" panose="020B0604030504040204" pitchFamily="50" charset="-128"/>
                  <a:ea typeface="メイリオ" panose="020B0604030504040204" pitchFamily="50" charset="-128"/>
                </a:rPr>
                <a:t>        if(str == 'JAPAN' || str == 'FRANCE'){</a:t>
              </a:r>
            </a:p>
            <a:p>
              <a:r>
                <a:rPr lang="en-US" altLang="ja-JP" sz="800">
                  <a:solidFill>
                    <a:srgbClr val="00B050"/>
                  </a:solidFill>
                  <a:latin typeface="メイリオ" panose="020B0604030504040204" pitchFamily="50" charset="-128"/>
                  <a:ea typeface="メイリオ" panose="020B0604030504040204" pitchFamily="50" charset="-128"/>
                </a:rPr>
                <a:t>             // </a:t>
              </a:r>
              <a:r>
                <a:rPr lang="ja-JP" altLang="en-US" sz="800">
                  <a:solidFill>
                    <a:srgbClr val="00B050"/>
                  </a:solidFill>
                  <a:latin typeface="メイリオ" panose="020B0604030504040204" pitchFamily="50" charset="-128"/>
                  <a:ea typeface="メイリオ" panose="020B0604030504040204" pitchFamily="50" charset="-128"/>
                </a:rPr>
                <a:t>テキストボックス</a:t>
              </a:r>
              <a:r>
                <a:rPr lang="en-US" altLang="ja-JP" sz="800">
                  <a:solidFill>
                    <a:srgbClr val="00B050"/>
                  </a:solidFill>
                  <a:latin typeface="メイリオ" panose="020B0604030504040204" pitchFamily="50" charset="-128"/>
                  <a:ea typeface="メイリオ" panose="020B0604030504040204" pitchFamily="50" charset="-128"/>
                </a:rPr>
                <a:t>(ctrl1)</a:t>
              </a:r>
              <a:r>
                <a:rPr lang="ja-JP" altLang="en-US" sz="800">
                  <a:solidFill>
                    <a:srgbClr val="00B050"/>
                  </a:solidFill>
                  <a:latin typeface="メイリオ" panose="020B0604030504040204" pitchFamily="50" charset="-128"/>
                  <a:ea typeface="メイリオ" panose="020B0604030504040204" pitchFamily="50" charset="-128"/>
                </a:rPr>
                <a:t>の入力値が</a:t>
              </a:r>
              <a:r>
                <a:rPr lang="en-US" altLang="ja-JP" sz="800">
                  <a:solidFill>
                    <a:srgbClr val="00B050"/>
                  </a:solidFill>
                  <a:latin typeface="メイリオ" panose="020B0604030504040204" pitchFamily="50" charset="-128"/>
                  <a:ea typeface="メイリオ" panose="020B0604030504040204" pitchFamily="50" charset="-128"/>
                </a:rPr>
                <a:t>"JAPAN"</a:t>
              </a:r>
              <a:r>
                <a:rPr lang="ja-JP" altLang="en-US" sz="800">
                  <a:solidFill>
                    <a:srgbClr val="00B050"/>
                  </a:solidFill>
                  <a:latin typeface="メイリオ" panose="020B0604030504040204" pitchFamily="50" charset="-128"/>
                  <a:ea typeface="メイリオ" panose="020B0604030504040204" pitchFamily="50" charset="-128"/>
                </a:rPr>
                <a:t>もしくは</a:t>
              </a:r>
              <a:r>
                <a:rPr lang="en-US" altLang="ja-JP" sz="800">
                  <a:solidFill>
                    <a:srgbClr val="00B050"/>
                  </a:solidFill>
                  <a:latin typeface="メイリオ" panose="020B0604030504040204" pitchFamily="50" charset="-128"/>
                  <a:ea typeface="メイリオ" panose="020B0604030504040204" pitchFamily="50" charset="-128"/>
                </a:rPr>
                <a:t>"FRANCE"</a:t>
              </a:r>
              <a:r>
                <a:rPr lang="ja-JP" altLang="en-US" sz="800">
                  <a:solidFill>
                    <a:srgbClr val="00B050"/>
                  </a:solidFill>
                  <a:latin typeface="メイリオ" panose="020B0604030504040204" pitchFamily="50" charset="-128"/>
                  <a:ea typeface="メイリオ" panose="020B0604030504040204" pitchFamily="50" charset="-128"/>
                </a:rPr>
                <a:t>だった場合、ドロップダウンリスト</a:t>
              </a:r>
              <a:r>
                <a:rPr lang="en-US" altLang="ja-JP" sz="800">
                  <a:solidFill>
                    <a:srgbClr val="00B050"/>
                  </a:solidFill>
                  <a:latin typeface="メイリオ" panose="020B0604030504040204" pitchFamily="50" charset="-128"/>
                  <a:ea typeface="メイリオ" panose="020B0604030504040204" pitchFamily="50" charset="-128"/>
                </a:rPr>
                <a:t>(ctrl2)</a:t>
              </a:r>
              <a:r>
                <a:rPr lang="ja-JP" altLang="en-US" sz="800">
                  <a:solidFill>
                    <a:srgbClr val="00B050"/>
                  </a:solidFill>
                  <a:latin typeface="メイリオ" panose="020B0604030504040204" pitchFamily="50" charset="-128"/>
                  <a:ea typeface="メイリオ" panose="020B0604030504040204" pitchFamily="50" charset="-128"/>
                </a:rPr>
                <a:t>を非表示にする</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ctrl2.style.display = 'none' ; </a:t>
              </a:r>
            </a:p>
            <a:p>
              <a:r>
                <a:rPr lang="en-US" altLang="ja-JP" sz="800">
                  <a:latin typeface="メイリオ" panose="020B0604030504040204" pitchFamily="50" charset="-128"/>
                  <a:ea typeface="メイリオ" panose="020B0604030504040204" pitchFamily="50" charset="-128"/>
                </a:rPr>
                <a:t>        }else{</a:t>
              </a:r>
            </a:p>
            <a:p>
              <a:r>
                <a:rPr lang="en-US" altLang="ja-JP" sz="800">
                  <a:solidFill>
                    <a:srgbClr val="00B050"/>
                  </a:solidFill>
                  <a:latin typeface="メイリオ" panose="020B0604030504040204" pitchFamily="50" charset="-128"/>
                  <a:ea typeface="メイリオ" panose="020B0604030504040204" pitchFamily="50" charset="-128"/>
                </a:rPr>
                <a:t>            // </a:t>
              </a:r>
              <a:r>
                <a:rPr lang="ja-JP" altLang="en-US" sz="800">
                  <a:solidFill>
                    <a:srgbClr val="00B050"/>
                  </a:solidFill>
                  <a:latin typeface="メイリオ" panose="020B0604030504040204" pitchFamily="50" charset="-128"/>
                  <a:ea typeface="メイリオ" panose="020B0604030504040204" pitchFamily="50" charset="-128"/>
                </a:rPr>
                <a:t>テキストボックス</a:t>
              </a:r>
              <a:r>
                <a:rPr lang="en-US" altLang="ja-JP" sz="800">
                  <a:solidFill>
                    <a:srgbClr val="00B050"/>
                  </a:solidFill>
                  <a:latin typeface="メイリオ" panose="020B0604030504040204" pitchFamily="50" charset="-128"/>
                  <a:ea typeface="メイリオ" panose="020B0604030504040204" pitchFamily="50" charset="-128"/>
                </a:rPr>
                <a:t>(ctrl1)</a:t>
              </a:r>
              <a:r>
                <a:rPr lang="ja-JP" altLang="en-US" sz="800">
                  <a:solidFill>
                    <a:srgbClr val="00B050"/>
                  </a:solidFill>
                  <a:latin typeface="メイリオ" panose="020B0604030504040204" pitchFamily="50" charset="-128"/>
                  <a:ea typeface="メイリオ" panose="020B0604030504040204" pitchFamily="50" charset="-128"/>
                </a:rPr>
                <a:t>の入力値が</a:t>
              </a:r>
              <a:r>
                <a:rPr lang="en-US" altLang="ja-JP" sz="800">
                  <a:solidFill>
                    <a:srgbClr val="00B050"/>
                  </a:solidFill>
                  <a:latin typeface="メイリオ" panose="020B0604030504040204" pitchFamily="50" charset="-128"/>
                  <a:ea typeface="メイリオ" panose="020B0604030504040204" pitchFamily="50" charset="-128"/>
                </a:rPr>
                <a:t>"JAPAN"</a:t>
              </a:r>
              <a:r>
                <a:rPr lang="ja-JP" altLang="en-US" sz="800">
                  <a:solidFill>
                    <a:srgbClr val="00B050"/>
                  </a:solidFill>
                  <a:latin typeface="メイリオ" panose="020B0604030504040204" pitchFamily="50" charset="-128"/>
                  <a:ea typeface="メイリオ" panose="020B0604030504040204" pitchFamily="50" charset="-128"/>
                </a:rPr>
                <a:t>もしくは</a:t>
              </a:r>
              <a:r>
                <a:rPr lang="en-US" altLang="ja-JP" sz="800">
                  <a:solidFill>
                    <a:srgbClr val="00B050"/>
                  </a:solidFill>
                  <a:latin typeface="メイリオ" panose="020B0604030504040204" pitchFamily="50" charset="-128"/>
                  <a:ea typeface="メイリオ" panose="020B0604030504040204" pitchFamily="50" charset="-128"/>
                </a:rPr>
                <a:t>"FRANCE"</a:t>
              </a:r>
              <a:r>
                <a:rPr lang="ja-JP" altLang="en-US" sz="800">
                  <a:solidFill>
                    <a:srgbClr val="00B050"/>
                  </a:solidFill>
                  <a:latin typeface="メイリオ" panose="020B0604030504040204" pitchFamily="50" charset="-128"/>
                  <a:ea typeface="メイリオ" panose="020B0604030504040204" pitchFamily="50" charset="-128"/>
                </a:rPr>
                <a:t>以外の場合、ドロップダウンリスト</a:t>
              </a:r>
              <a:r>
                <a:rPr lang="en-US" altLang="ja-JP" sz="800">
                  <a:solidFill>
                    <a:srgbClr val="00B050"/>
                  </a:solidFill>
                  <a:latin typeface="メイリオ" panose="020B0604030504040204" pitchFamily="50" charset="-128"/>
                  <a:ea typeface="メイリオ" panose="020B0604030504040204" pitchFamily="50" charset="-128"/>
                </a:rPr>
                <a:t>(ctrl2)</a:t>
              </a:r>
              <a:r>
                <a:rPr lang="ja-JP" altLang="en-US" sz="800">
                  <a:solidFill>
                    <a:srgbClr val="00B050"/>
                  </a:solidFill>
                  <a:latin typeface="メイリオ" panose="020B0604030504040204" pitchFamily="50" charset="-128"/>
                  <a:ea typeface="メイリオ" panose="020B0604030504040204" pitchFamily="50" charset="-128"/>
                </a:rPr>
                <a:t>を表示する</a:t>
              </a:r>
            </a:p>
            <a:p>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ctrl2.style.display = '' ;</a:t>
              </a:r>
            </a:p>
            <a:p>
              <a:r>
                <a:rPr lang="en-US" altLang="ja-JP" sz="800">
                  <a:latin typeface="メイリオ" panose="020B0604030504040204" pitchFamily="50" charset="-128"/>
                  <a:ea typeface="メイリオ" panose="020B0604030504040204" pitchFamily="50" charset="-128"/>
                </a:rPr>
                <a:t>        }</a:t>
              </a:r>
            </a:p>
            <a:p>
              <a:r>
                <a:rPr lang="en-US" altLang="ja-JP" sz="800">
                  <a:latin typeface="メイリオ" panose="020B0604030504040204" pitchFamily="50" charset="-128"/>
                  <a:ea typeface="メイリオ" panose="020B0604030504040204" pitchFamily="50" charset="-128"/>
                </a:rPr>
                <a:t>    });</a:t>
              </a:r>
            </a:p>
            <a:p>
              <a:r>
                <a:rPr lang="en-US" altLang="ja-JP" sz="800">
                  <a:latin typeface="メイリオ" panose="020B0604030504040204" pitchFamily="50" charset="-128"/>
                  <a:ea typeface="メイリオ" panose="020B0604030504040204" pitchFamily="50" charset="-128"/>
                </a:rPr>
                <a:t>});</a:t>
              </a:r>
            </a:p>
          </p:txBody>
        </p:sp>
      </p:grpSp>
      <p:grpSp>
        <p:nvGrpSpPr>
          <p:cNvPr id="15" name="グループ化 14"/>
          <p:cNvGrpSpPr/>
          <p:nvPr/>
        </p:nvGrpSpPr>
        <p:grpSpPr>
          <a:xfrm>
            <a:off x="4788024" y="2005963"/>
            <a:ext cx="2581468" cy="372743"/>
            <a:chOff x="3069413" y="2858597"/>
            <a:chExt cx="2422748" cy="372743"/>
          </a:xfrm>
        </p:grpSpPr>
        <p:sp>
          <p:nvSpPr>
            <p:cNvPr id="16" name="正方形/長方形 15"/>
            <p:cNvSpPr/>
            <p:nvPr/>
          </p:nvSpPr>
          <p:spPr>
            <a:xfrm>
              <a:off x="3377897" y="2931803"/>
              <a:ext cx="2114264"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mtClean="0">
                  <a:solidFill>
                    <a:schemeClr val="tx1"/>
                  </a:solidFill>
                  <a:latin typeface="メイリオ" panose="020B0604030504040204" pitchFamily="50" charset="-128"/>
                  <a:ea typeface="メイリオ" panose="020B0604030504040204" pitchFamily="50" charset="-128"/>
                </a:rPr>
                <a:t>これらの部分は設定された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5" name="直線コネクタ 24"/>
            <p:cNvCxnSpPr/>
            <p:nvPr/>
          </p:nvCxnSpPr>
          <p:spPr>
            <a:xfrm flipH="1" flipV="1">
              <a:off x="3069413" y="2858597"/>
              <a:ext cx="315527" cy="73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0" y="-12143"/>
            <a:ext cx="9144000" cy="714736"/>
            <a:chOff x="0" y="-12143"/>
            <a:chExt cx="9144000" cy="714736"/>
          </a:xfrm>
        </p:grpSpPr>
        <p:sp>
          <p:nvSpPr>
            <p:cNvPr id="27"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2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0" name="正方形/長方形 29"/>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sp>
          <p:nvSpPr>
            <p:cNvPr id="31" name="ホームベース 30"/>
            <p:cNvSpPr/>
            <p:nvPr/>
          </p:nvSpPr>
          <p:spPr>
            <a:xfrm rot="10800000">
              <a:off x="7462663" y="-790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4/5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910467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108</a:t>
            </a:fld>
            <a:endParaRPr/>
          </a:p>
        </p:txBody>
      </p:sp>
      <p:grpSp>
        <p:nvGrpSpPr>
          <p:cNvPr id="17" name="グループ化 16"/>
          <p:cNvGrpSpPr/>
          <p:nvPr/>
        </p:nvGrpSpPr>
        <p:grpSpPr>
          <a:xfrm>
            <a:off x="60556" y="685013"/>
            <a:ext cx="9022888" cy="853117"/>
            <a:chOff x="215517" y="933308"/>
            <a:chExt cx="8654882" cy="1156951"/>
          </a:xfrm>
        </p:grpSpPr>
        <p:sp>
          <p:nvSpPr>
            <p:cNvPr id="22" name="正方形/長方形 21"/>
            <p:cNvSpPr/>
            <p:nvPr/>
          </p:nvSpPr>
          <p:spPr>
            <a:xfrm>
              <a:off x="423894"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5695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4</a:t>
              </a:r>
              <a:endParaRPr kumimoji="1" lang="ja-JP" altLang="en-US" sz="1400">
                <a:latin typeface="+mj-ea"/>
                <a:ea typeface="+mj-ea"/>
              </a:endParaRPr>
            </a:p>
          </p:txBody>
        </p:sp>
        <p:sp>
          <p:nvSpPr>
            <p:cNvPr id="24" name="テキスト ボックス 23"/>
            <p:cNvSpPr txBox="1"/>
            <p:nvPr/>
          </p:nvSpPr>
          <p:spPr>
            <a:xfrm>
              <a:off x="423894" y="933308"/>
              <a:ext cx="8247765" cy="354781"/>
            </a:xfrm>
            <a:prstGeom prst="rect">
              <a:avLst/>
            </a:prstGeom>
            <a:noFill/>
          </p:spPr>
          <p:txBody>
            <a:bodyPr wrap="square" rtlCol="0">
              <a:spAutoFit/>
            </a:bodyPr>
            <a:lstStyle/>
            <a:p>
              <a:r>
                <a:rPr kumimoji="1" lang="ja-JP" altLang="en-US" sz="1100" smtClean="0">
                  <a:solidFill>
                    <a:srgbClr val="595959"/>
                  </a:solidFill>
                  <a:latin typeface="メイリオ" panose="020B0604030504040204" pitchFamily="50" charset="-128"/>
                  <a:ea typeface="メイリオ" panose="020B0604030504040204" pitchFamily="50" charset="-128"/>
                </a:rPr>
                <a:t>編集画面上部の</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保存</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err="1" smtClean="0">
                  <a:solidFill>
                    <a:srgbClr val="595959"/>
                  </a:solidFill>
                  <a:latin typeface="メイリオ" panose="020B0604030504040204" pitchFamily="50" charset="-128"/>
                  <a:ea typeface="メイリオ" panose="020B0604030504040204" pitchFamily="50" charset="-128"/>
                </a:rPr>
                <a:t>を押</a:t>
              </a:r>
              <a:r>
                <a:rPr kumimoji="1" lang="ja-JP" altLang="en-US" sz="1100" smtClean="0">
                  <a:solidFill>
                    <a:srgbClr val="595959"/>
                  </a:solidFill>
                  <a:latin typeface="メイリオ" panose="020B0604030504040204" pitchFamily="50" charset="-128"/>
                  <a:ea typeface="メイリオ" panose="020B0604030504040204" pitchFamily="50" charset="-128"/>
                </a:rPr>
                <a:t>下し、続けて</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閉じる</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err="1" smtClean="0">
                  <a:solidFill>
                    <a:srgbClr val="595959"/>
                  </a:solidFill>
                  <a:latin typeface="メイリオ" panose="020B0604030504040204" pitchFamily="50" charset="-128"/>
                  <a:ea typeface="メイリオ" panose="020B0604030504040204" pitchFamily="50" charset="-128"/>
                </a:rPr>
                <a:t>を押</a:t>
              </a:r>
              <a:r>
                <a:rPr kumimoji="1" lang="ja-JP" altLang="en-US" sz="1100" smtClean="0">
                  <a:solidFill>
                    <a:srgbClr val="595959"/>
                  </a:solidFill>
                  <a:latin typeface="メイリオ" panose="020B0604030504040204" pitchFamily="50" charset="-128"/>
                  <a:ea typeface="メイリオ" panose="020B0604030504040204" pitchFamily="50" charset="-128"/>
                </a:rPr>
                <a:t>下して</a:t>
              </a:r>
              <a:r>
                <a:rPr kumimoji="1" lang="en-US" altLang="ja-JP" sz="1100" smtClean="0">
                  <a:solidFill>
                    <a:srgbClr val="595959"/>
                  </a:solidFill>
                  <a:latin typeface="メイリオ" panose="020B0604030504040204" pitchFamily="50" charset="-128"/>
                  <a:ea typeface="メイリオ" panose="020B0604030504040204" pitchFamily="50" charset="-128"/>
                </a:rPr>
                <a:t>JavaScript</a:t>
              </a:r>
              <a:r>
                <a:rPr kumimoji="1" lang="ja-JP" altLang="en-US" sz="1100" smtClean="0">
                  <a:solidFill>
                    <a:srgbClr val="595959"/>
                  </a:solidFill>
                  <a:latin typeface="メイリオ" panose="020B0604030504040204" pitchFamily="50" charset="-128"/>
                  <a:ea typeface="メイリオ" panose="020B0604030504040204" pitchFamily="50" charset="-128"/>
                </a:rPr>
                <a:t>編集画面を閉じます。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60555" y="1538130"/>
            <a:ext cx="9022890" cy="2116659"/>
            <a:chOff x="215517" y="933308"/>
            <a:chExt cx="8654883" cy="1156951"/>
          </a:xfrm>
        </p:grpSpPr>
        <p:sp>
          <p:nvSpPr>
            <p:cNvPr id="27" name="正方形/長方形 26"/>
            <p:cNvSpPr/>
            <p:nvPr/>
          </p:nvSpPr>
          <p:spPr>
            <a:xfrm>
              <a:off x="423895"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8" name="正方形/長方形 27"/>
            <p:cNvSpPr/>
            <p:nvPr/>
          </p:nvSpPr>
          <p:spPr>
            <a:xfrm>
              <a:off x="215517" y="933308"/>
              <a:ext cx="208378" cy="115695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5</a:t>
              </a:r>
              <a:endParaRPr kumimoji="1" lang="ja-JP" altLang="en-US" sz="1400">
                <a:latin typeface="+mj-ea"/>
                <a:ea typeface="+mj-ea"/>
              </a:endParaRPr>
            </a:p>
          </p:txBody>
        </p:sp>
        <p:sp>
          <p:nvSpPr>
            <p:cNvPr id="29" name="テキスト ボックス 28"/>
            <p:cNvSpPr txBox="1"/>
            <p:nvPr/>
          </p:nvSpPr>
          <p:spPr>
            <a:xfrm>
              <a:off x="423894" y="933308"/>
              <a:ext cx="8247765" cy="142994"/>
            </a:xfrm>
            <a:prstGeom prst="rect">
              <a:avLst/>
            </a:prstGeom>
            <a:noFill/>
          </p:spPr>
          <p:txBody>
            <a:bodyPr wrap="square" rtlCol="0">
              <a:spAutoFit/>
            </a:bodyPr>
            <a:lstStyle/>
            <a:p>
              <a:r>
                <a:rPr kumimoji="1" lang="en-US" altLang="ja-JP" sz="1100" smtClean="0">
                  <a:solidFill>
                    <a:srgbClr val="595959"/>
                  </a:solidFill>
                  <a:latin typeface="メイリオ" panose="020B0604030504040204" pitchFamily="50" charset="-128"/>
                  <a:ea typeface="メイリオ" panose="020B0604030504040204" pitchFamily="50" charset="-128"/>
                </a:rPr>
                <a:t>Designer</a:t>
              </a:r>
              <a:r>
                <a:rPr kumimoji="1" lang="ja-JP" altLang="en-US" sz="1100" smtClean="0">
                  <a:solidFill>
                    <a:srgbClr val="595959"/>
                  </a:solidFill>
                  <a:latin typeface="メイリオ" panose="020B0604030504040204" pitchFamily="50" charset="-128"/>
                  <a:ea typeface="メイリオ" panose="020B0604030504040204" pitchFamily="50" charset="-128"/>
                </a:rPr>
                <a:t>画面右上の</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新規ウィンドウで実行</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 を押下し、実装された処理の動作を確認します。</a:t>
              </a:r>
              <a:endParaRPr kumimoji="1" lang="ja-JP" altLang="en-US" sz="1000">
                <a:solidFill>
                  <a:srgbClr val="595959"/>
                </a:solidFill>
                <a:latin typeface="メイリオ" panose="020B0604030504040204" pitchFamily="50" charset="-128"/>
                <a:ea typeface="メイリオ" panose="020B0604030504040204" pitchFamily="50" charset="-128"/>
              </a:endParaRPr>
            </a:p>
          </p:txBody>
        </p:sp>
      </p:grpSp>
      <p:pic>
        <p:nvPicPr>
          <p:cNvPr id="4" name="図 3"/>
          <p:cNvPicPr>
            <a:picLocks noChangeAspect="1"/>
          </p:cNvPicPr>
          <p:nvPr/>
        </p:nvPicPr>
        <p:blipFill>
          <a:blip r:embed="rId5"/>
          <a:stretch>
            <a:fillRect/>
          </a:stretch>
        </p:blipFill>
        <p:spPr>
          <a:xfrm>
            <a:off x="4811483" y="893576"/>
            <a:ext cx="3792462" cy="599580"/>
          </a:xfrm>
          <a:prstGeom prst="rect">
            <a:avLst/>
          </a:prstGeom>
        </p:spPr>
      </p:pic>
      <p:grpSp>
        <p:nvGrpSpPr>
          <p:cNvPr id="20" name="グループ化 19"/>
          <p:cNvGrpSpPr/>
          <p:nvPr/>
        </p:nvGrpSpPr>
        <p:grpSpPr>
          <a:xfrm>
            <a:off x="109001" y="3761172"/>
            <a:ext cx="8925998" cy="1025578"/>
            <a:chOff x="215516" y="865945"/>
            <a:chExt cx="8712968" cy="1395798"/>
          </a:xfrm>
        </p:grpSpPr>
        <p:sp>
          <p:nvSpPr>
            <p:cNvPr id="21" name="1 つの角を切り取った四角形 20"/>
            <p:cNvSpPr/>
            <p:nvPr/>
          </p:nvSpPr>
          <p:spPr>
            <a:xfrm>
              <a:off x="215516" y="1114227"/>
              <a:ext cx="8712968" cy="1147516"/>
            </a:xfrm>
            <a:prstGeom prst="snip1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5" name="1 つの角を丸めた四角形 24"/>
            <p:cNvSpPr/>
            <p:nvPr/>
          </p:nvSpPr>
          <p:spPr>
            <a:xfrm>
              <a:off x="215516" y="865945"/>
              <a:ext cx="2648797" cy="248281"/>
            </a:xfrm>
            <a:prstGeom prst="round1Rect">
              <a:avLst/>
            </a:prstGeom>
            <a:blipFill dpi="0" rotWithShape="1">
              <a:blip r:embed="rId6"/>
              <a:srcRect/>
              <a:stretch>
                <a:fillRect/>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smtClean="0">
                  <a:latin typeface="游ゴシック" panose="020B0400000000000000" pitchFamily="50" charset="-128"/>
                  <a:ea typeface="游ゴシック" panose="020B0400000000000000" pitchFamily="50" charset="-128"/>
                </a:rPr>
                <a:t>Tips</a:t>
              </a:r>
              <a:endParaRPr kumimoji="1" lang="ja-JP" altLang="en-US" sz="1400" b="1">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215516" y="1114226"/>
              <a:ext cx="8456143" cy="356048"/>
            </a:xfrm>
            <a:prstGeom prst="rect">
              <a:avLst/>
            </a:prstGeom>
            <a:noFill/>
          </p:spPr>
          <p:txBody>
            <a:bodyPr wrap="square" rtlCol="0">
              <a:spAutoFit/>
            </a:bodyPr>
            <a:lstStyle/>
            <a:p>
              <a:r>
                <a:rPr kumimoji="1" lang="en-US" altLang="ja-JP" sz="1100" smtClean="0">
                  <a:solidFill>
                    <a:srgbClr val="595959"/>
                  </a:solidFill>
                  <a:latin typeface="メイリオ" panose="020B0604030504040204" pitchFamily="50" charset="-128"/>
                  <a:ea typeface="メイリオ" panose="020B0604030504040204" pitchFamily="50" charset="-128"/>
                </a:rPr>
                <a:t>GUI</a:t>
              </a:r>
              <a:r>
                <a:rPr kumimoji="1" lang="ja-JP" altLang="en-US" sz="1100" smtClean="0">
                  <a:solidFill>
                    <a:srgbClr val="595959"/>
                  </a:solidFill>
                  <a:latin typeface="メイリオ" panose="020B0604030504040204" pitchFamily="50" charset="-128"/>
                  <a:ea typeface="メイリオ" panose="020B0604030504040204" pitchFamily="50" charset="-128"/>
                </a:rPr>
                <a:t>の</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インタラクション</a:t>
              </a:r>
              <a:r>
                <a:rPr kumimoji="1" lang="en-US" altLang="ja-JP" sz="1100" smtClean="0">
                  <a:solidFill>
                    <a:srgbClr val="595959"/>
                  </a:solidFill>
                  <a:latin typeface="メイリオ" panose="020B0604030504040204" pitchFamily="50" charset="-128"/>
                  <a:ea typeface="メイリオ" panose="020B0604030504040204" pitchFamily="50" charset="-128"/>
                </a:rPr>
                <a:t>]</a:t>
              </a:r>
              <a:r>
                <a:rPr kumimoji="1" lang="ja-JP" altLang="en-US" sz="1100" smtClean="0">
                  <a:solidFill>
                    <a:srgbClr val="595959"/>
                  </a:solidFill>
                  <a:latin typeface="メイリオ" panose="020B0604030504040204" pitchFamily="50" charset="-128"/>
                  <a:ea typeface="メイリオ" panose="020B0604030504040204" pitchFamily="50" charset="-128"/>
                </a:rPr>
                <a:t>機能でも同様の処理の実装が対応できますが、</a:t>
              </a:r>
              <a:r>
                <a:rPr kumimoji="1" lang="en-US" altLang="ja-JP" sz="1100" err="1" smtClean="0">
                  <a:solidFill>
                    <a:srgbClr val="595959"/>
                  </a:solidFill>
                  <a:latin typeface="メイリオ" panose="020B0604030504040204" pitchFamily="50" charset="-128"/>
                  <a:ea typeface="メイリオ" panose="020B0604030504040204" pitchFamily="50" charset="-128"/>
                </a:rPr>
                <a:t>javascript</a:t>
              </a:r>
              <a:r>
                <a:rPr kumimoji="1" lang="ja-JP" altLang="en-US" sz="1100">
                  <a:solidFill>
                    <a:srgbClr val="595959"/>
                  </a:solidFill>
                  <a:latin typeface="メイリオ" panose="020B0604030504040204" pitchFamily="50" charset="-128"/>
                  <a:ea typeface="メイリオ" panose="020B0604030504040204" pitchFamily="50" charset="-128"/>
                </a:rPr>
                <a:t>の</a:t>
              </a:r>
              <a:r>
                <a:rPr kumimoji="1" lang="ja-JP" altLang="en-US" sz="1100" smtClean="0">
                  <a:solidFill>
                    <a:srgbClr val="595959"/>
                  </a:solidFill>
                  <a:latin typeface="メイリオ" panose="020B0604030504040204" pitchFamily="50" charset="-128"/>
                  <a:ea typeface="メイリオ" panose="020B0604030504040204" pitchFamily="50" charset="-128"/>
                </a:rPr>
                <a:t>場合</a:t>
              </a:r>
              <a:r>
                <a:rPr kumimoji="1" lang="en-US" altLang="ja-JP" sz="1100" smtClean="0">
                  <a:solidFill>
                    <a:srgbClr val="595959"/>
                  </a:solidFill>
                  <a:latin typeface="メイリオ" panose="020B0604030504040204" pitchFamily="50" charset="-128"/>
                  <a:ea typeface="メイリオ" panose="020B0604030504040204" pitchFamily="50" charset="-128"/>
                </a:rPr>
                <a:t>”OR”</a:t>
              </a:r>
              <a:r>
                <a:rPr kumimoji="1" lang="ja-JP" altLang="en-US" sz="1100" smtClean="0">
                  <a:solidFill>
                    <a:srgbClr val="595959"/>
                  </a:solidFill>
                  <a:latin typeface="メイリオ" panose="020B0604030504040204" pitchFamily="50" charset="-128"/>
                  <a:ea typeface="メイリオ" panose="020B0604030504040204" pitchFamily="50" charset="-128"/>
                </a:rPr>
                <a:t>を使用した複数条件を設定可能です。</a:t>
              </a:r>
              <a:endParaRPr kumimoji="1" lang="en-US" altLang="ja-JP" sz="1100" smtClean="0">
                <a:solidFill>
                  <a:srgbClr val="595959"/>
                </a:solidFill>
                <a:latin typeface="メイリオ" panose="020B0604030504040204" pitchFamily="50" charset="-128"/>
                <a:ea typeface="メイリオ" panose="020B0604030504040204" pitchFamily="50" charset="-128"/>
              </a:endParaRPr>
            </a:p>
          </p:txBody>
        </p:sp>
      </p:grpSp>
      <p:pic>
        <p:nvPicPr>
          <p:cNvPr id="3" name="図 2"/>
          <p:cNvPicPr>
            <a:picLocks noChangeAspect="1"/>
          </p:cNvPicPr>
          <p:nvPr/>
        </p:nvPicPr>
        <p:blipFill>
          <a:blip r:embed="rId7"/>
          <a:stretch>
            <a:fillRect/>
          </a:stretch>
        </p:blipFill>
        <p:spPr>
          <a:xfrm>
            <a:off x="4440448" y="1936223"/>
            <a:ext cx="2267266" cy="781159"/>
          </a:xfrm>
          <a:prstGeom prst="rect">
            <a:avLst/>
          </a:prstGeom>
        </p:spPr>
      </p:pic>
      <p:sp>
        <p:nvSpPr>
          <p:cNvPr id="5" name="角丸四角形 4"/>
          <p:cNvSpPr/>
          <p:nvPr/>
        </p:nvSpPr>
        <p:spPr>
          <a:xfrm>
            <a:off x="6013240" y="2022059"/>
            <a:ext cx="678230" cy="6619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0" y="-12143"/>
            <a:ext cx="9144000" cy="714736"/>
            <a:chOff x="0" y="-12143"/>
            <a:chExt cx="9144000" cy="714736"/>
          </a:xfrm>
        </p:grpSpPr>
        <p:sp>
          <p:nvSpPr>
            <p:cNvPr id="33"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lt1"/>
                </a:solidFill>
                <a:latin typeface="+mj-ea"/>
                <a:cs typeface="Arial"/>
                <a:sym typeface="Arial"/>
              </a:endParaRPr>
            </a:p>
          </p:txBody>
        </p:sp>
        <p:sp>
          <p:nvSpPr>
            <p:cNvPr id="3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6" name="正方形/長方形 35"/>
            <p:cNvSpPr/>
            <p:nvPr/>
          </p:nvSpPr>
          <p:spPr>
            <a:xfrm>
              <a:off x="2555776" y="-8344"/>
              <a:ext cx="4968552" cy="707886"/>
            </a:xfrm>
            <a:prstGeom prst="rect">
              <a:avLst/>
            </a:prstGeom>
          </p:spPr>
          <p:txBody>
            <a:bodyPr wrap="square">
              <a:spAutoFit/>
            </a:bodyPr>
            <a:lstStyle/>
            <a:p>
              <a:r>
                <a:rPr lang="ja-JP" altLang="en-US" sz="2000" b="1" smtClean="0">
                  <a:solidFill>
                    <a:schemeClr val="bg1"/>
                  </a:solidFill>
                  <a:latin typeface="+mj-ea"/>
                  <a:ea typeface="+mj-ea"/>
                </a:rPr>
                <a:t> テキストボックス</a:t>
              </a:r>
              <a:r>
                <a:rPr lang="ja-JP" altLang="en-US" sz="2000" b="1">
                  <a:solidFill>
                    <a:schemeClr val="bg1"/>
                  </a:solidFill>
                  <a:latin typeface="+mj-ea"/>
                  <a:ea typeface="+mj-ea"/>
                </a:rPr>
                <a:t>の入力値により</a:t>
              </a:r>
              <a:r>
                <a:rPr lang="ja-JP" altLang="en-US" sz="2000" b="1" smtClean="0">
                  <a:solidFill>
                    <a:schemeClr val="bg1"/>
                  </a:solidFill>
                  <a:latin typeface="+mj-ea"/>
                  <a:ea typeface="+mj-ea"/>
                </a:rPr>
                <a:t>、</a:t>
              </a:r>
              <a:endParaRPr lang="en-US" altLang="ja-JP" sz="2000" b="1" smtClean="0">
                <a:solidFill>
                  <a:schemeClr val="bg1"/>
                </a:solidFill>
                <a:latin typeface="+mj-ea"/>
                <a:ea typeface="+mj-ea"/>
              </a:endParaRPr>
            </a:p>
            <a:p>
              <a:r>
                <a:rPr lang="ja-JP" altLang="en-US" sz="2000" b="1" smtClean="0">
                  <a:solidFill>
                    <a:schemeClr val="bg1"/>
                  </a:solidFill>
                  <a:latin typeface="+mj-ea"/>
                  <a:ea typeface="+mj-ea"/>
                </a:rPr>
                <a:t> 関連</a:t>
              </a:r>
              <a:r>
                <a:rPr lang="ja-JP" altLang="en-US" sz="2000" b="1">
                  <a:solidFill>
                    <a:schemeClr val="bg1"/>
                  </a:solidFill>
                  <a:latin typeface="+mj-ea"/>
                  <a:ea typeface="+mj-ea"/>
                </a:rPr>
                <a:t>するコントロールの表示を制御する</a:t>
              </a:r>
            </a:p>
          </p:txBody>
        </p:sp>
        <p:sp>
          <p:nvSpPr>
            <p:cNvPr id="37" name="ホームベース 36"/>
            <p:cNvSpPr/>
            <p:nvPr/>
          </p:nvSpPr>
          <p:spPr>
            <a:xfrm rot="10800000">
              <a:off x="7462663" y="-790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5</a:t>
              </a:r>
              <a:r>
                <a:rPr lang="en-US" altLang="ja-JP" sz="3200" b="1" smtClean="0">
                  <a:solidFill>
                    <a:schemeClr val="tx2"/>
                  </a:solidFill>
                  <a:latin typeface="+mj-ea"/>
                  <a:ea typeface="+mj-ea"/>
                  <a:cs typeface="Quattrocento Sans"/>
                  <a:sym typeface="Quattrocento Sans"/>
                </a:rPr>
                <a:t>/5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9384935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109</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103922" y="2638418"/>
            <a:ext cx="6564274" cy="2197108"/>
          </a:xfrm>
        </p:spPr>
        <p:txBody>
          <a:bodyPr>
            <a:noAutofit/>
          </a:bodyPr>
          <a:lstStyle/>
          <a:p>
            <a:pPr algn="r"/>
            <a:r>
              <a:rPr lang="ja-JP" altLang="en-US" sz="1600" b="1">
                <a:solidFill>
                  <a:schemeClr val="bg1">
                    <a:lumMod val="95000"/>
                  </a:schemeClr>
                </a:solidFill>
                <a:latin typeface="+mj-ea"/>
                <a:ea typeface="+mj-ea"/>
              </a:rPr>
              <a:t>テキストボックスに入力規制を掛ける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ユーザ側からリクエストを停止する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バナータイトルにリンクを設定する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ロックを解除したコンテンツを追加する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テキストボックスの入力値に</a:t>
            </a:r>
            <a:r>
              <a:rPr lang="ja-JP" altLang="en-US" sz="1600" b="1" smtClean="0">
                <a:solidFill>
                  <a:schemeClr val="bg1">
                    <a:lumMod val="95000"/>
                  </a:schemeClr>
                </a:solidFill>
                <a:latin typeface="+mj-ea"/>
                <a:ea typeface="+mj-ea"/>
              </a:rPr>
              <a:t>より、</a:t>
            </a:r>
            <a:endParaRPr lang="en-US" altLang="ja-JP" sz="1600" b="1" smtClean="0">
              <a:solidFill>
                <a:schemeClr val="bg1">
                  <a:lumMod val="95000"/>
                </a:schemeClr>
              </a:solidFill>
              <a:latin typeface="+mj-ea"/>
              <a:ea typeface="+mj-ea"/>
            </a:endParaRPr>
          </a:p>
          <a:p>
            <a:pPr algn="r"/>
            <a:r>
              <a:rPr lang="ja-JP" altLang="en-US" sz="1600" b="1" smtClean="0">
                <a:solidFill>
                  <a:schemeClr val="bg1">
                    <a:lumMod val="95000"/>
                  </a:schemeClr>
                </a:solidFill>
                <a:latin typeface="+mj-ea"/>
                <a:ea typeface="+mj-ea"/>
              </a:rPr>
              <a:t>関連</a:t>
            </a:r>
            <a:r>
              <a:rPr lang="ja-JP" altLang="en-US" sz="1600" b="1">
                <a:solidFill>
                  <a:schemeClr val="bg1">
                    <a:lumMod val="95000"/>
                  </a:schemeClr>
                </a:solidFill>
                <a:latin typeface="+mj-ea"/>
                <a:ea typeface="+mj-ea"/>
              </a:rPr>
              <a:t>するコントロールの表示を制御</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コンテナのスクロールバーを非表示にする</a:t>
            </a:r>
            <a:endParaRPr kumimoji="1" lang="ja-JP" altLang="en-US" sz="2400" b="1">
              <a:solidFill>
                <a:srgbClr val="404040"/>
              </a:solidFill>
              <a:latin typeface="+mj-ea"/>
              <a:ea typeface="+mj-ea"/>
            </a:endParaRPr>
          </a:p>
        </p:txBody>
      </p:sp>
    </p:spTree>
    <p:extLst>
      <p:ext uri="{BB962C8B-B14F-4D97-AF65-F5344CB8AC3E}">
        <p14:creationId xmlns:p14="http://schemas.microsoft.com/office/powerpoint/2010/main" val="277136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11</a:t>
            </a:fld>
            <a:endParaRPr lang="ja-JP" altLang="en-US"/>
          </a:p>
        </p:txBody>
      </p:sp>
      <p:sp>
        <p:nvSpPr>
          <p:cNvPr id="5" name="コンテンツ プレースホルダー 4"/>
          <p:cNvSpPr>
            <a:spLocks noGrp="1"/>
          </p:cNvSpPr>
          <p:nvPr>
            <p:ph sz="quarter" idx="13"/>
          </p:nvPr>
        </p:nvSpPr>
        <p:spPr>
          <a:xfrm>
            <a:off x="215516" y="699542"/>
            <a:ext cx="8712968" cy="3816424"/>
          </a:xfrm>
        </p:spPr>
        <p:txBody>
          <a:bodyPr>
            <a:normAutofit/>
          </a:bodyPr>
          <a:lstStyle/>
          <a:p>
            <a:r>
              <a:rPr lang="ja-JP" altLang="en-US" sz="1200" smtClean="0">
                <a:latin typeface="+mn-ea"/>
              </a:rPr>
              <a:t>　</a:t>
            </a:r>
            <a:r>
              <a:rPr lang="en-US" altLang="ja-JP" sz="1200" smtClean="0">
                <a:latin typeface="+mn-ea"/>
              </a:rPr>
              <a:t>4.</a:t>
            </a:r>
            <a:r>
              <a:rPr kumimoji="1" lang="en-US" altLang="ja-JP" sz="1200" smtClean="0">
                <a:latin typeface="+mn-ea"/>
              </a:rPr>
              <a:t> </a:t>
            </a:r>
            <a:r>
              <a:rPr kumimoji="1" lang="ja-JP" altLang="en-US" sz="1200" smtClean="0">
                <a:latin typeface="+mn-ea"/>
              </a:rPr>
              <a:t>テキストエディタが表示されるので、任意の</a:t>
            </a:r>
            <a:r>
              <a:rPr kumimoji="1" lang="en-US" altLang="ja-JP" sz="1200" smtClean="0">
                <a:latin typeface="+mn-ea"/>
              </a:rPr>
              <a:t>JavaScript</a:t>
            </a:r>
            <a:r>
              <a:rPr kumimoji="1" lang="ja-JP" altLang="en-US" sz="1200" smtClean="0">
                <a:latin typeface="+mn-ea"/>
              </a:rPr>
              <a:t>を入力します。</a:t>
            </a:r>
            <a:endParaRPr lang="en-US" altLang="ja-JP" sz="1200">
              <a:latin typeface="+mn-ea"/>
            </a:endParaRPr>
          </a:p>
          <a:p>
            <a:r>
              <a:rPr lang="ja-JP" altLang="en-US" sz="1200" smtClean="0">
                <a:latin typeface="+mn-ea"/>
              </a:rPr>
              <a:t>　</a:t>
            </a:r>
            <a:r>
              <a:rPr lang="en-US" altLang="ja-JP" sz="1200" smtClean="0">
                <a:latin typeface="+mn-ea"/>
              </a:rPr>
              <a:t>    JavaScript</a:t>
            </a:r>
            <a:r>
              <a:rPr lang="ja-JP" altLang="en-US" sz="1200" smtClean="0">
                <a:latin typeface="+mn-ea"/>
              </a:rPr>
              <a:t>の追加</a:t>
            </a:r>
            <a:r>
              <a:rPr lang="en-US" altLang="ja-JP" sz="1200" smtClean="0">
                <a:latin typeface="+mn-ea"/>
              </a:rPr>
              <a:t>/</a:t>
            </a:r>
            <a:r>
              <a:rPr lang="ja-JP" altLang="en-US" sz="1200" smtClean="0">
                <a:latin typeface="+mn-ea"/>
              </a:rPr>
              <a:t>編集が終わった後は、画面右上の</a:t>
            </a:r>
            <a:r>
              <a:rPr lang="en-US" altLang="ja-JP" sz="1200" smtClean="0">
                <a:latin typeface="+mn-ea"/>
              </a:rPr>
              <a:t>[×]</a:t>
            </a:r>
            <a:r>
              <a:rPr lang="ja-JP" altLang="en-US" sz="1200" smtClean="0">
                <a:latin typeface="+mn-ea"/>
              </a:rPr>
              <a:t>ボタンをクリックすることで、</a:t>
            </a:r>
            <a:endParaRPr lang="en-US" altLang="ja-JP" sz="1200" smtClean="0">
              <a:latin typeface="+mn-ea"/>
            </a:endParaRPr>
          </a:p>
          <a:p>
            <a:r>
              <a:rPr lang="ja-JP" altLang="en-US" sz="1200" smtClean="0">
                <a:latin typeface="+mn-ea"/>
              </a:rPr>
              <a:t>　</a:t>
            </a:r>
            <a:r>
              <a:rPr lang="en-US" altLang="ja-JP" sz="1200" smtClean="0">
                <a:latin typeface="+mn-ea"/>
              </a:rPr>
              <a:t>    </a:t>
            </a:r>
            <a:r>
              <a:rPr lang="ja-JP" altLang="en-US" sz="1200" smtClean="0">
                <a:latin typeface="+mn-ea"/>
              </a:rPr>
              <a:t>テキストエディタを閉じて</a:t>
            </a:r>
            <a:r>
              <a:rPr lang="en-US" altLang="ja-JP" sz="1200" smtClean="0">
                <a:latin typeface="+mn-ea"/>
              </a:rPr>
              <a:t>GUI</a:t>
            </a:r>
            <a:r>
              <a:rPr lang="ja-JP" altLang="en-US" sz="1200" smtClean="0">
                <a:latin typeface="+mn-ea"/>
              </a:rPr>
              <a:t>の編集画面へ戻ることができます。</a:t>
            </a:r>
            <a:endParaRPr kumimoji="1" lang="en-US" altLang="ja-JP" sz="1200" smtClean="0">
              <a:latin typeface="+mn-ea"/>
            </a:endParaRPr>
          </a:p>
          <a:p>
            <a:endParaRPr lang="en-US" altLang="ja-JP" sz="1200">
              <a:latin typeface="+mn-ea"/>
            </a:endParaRPr>
          </a:p>
          <a:p>
            <a:endParaRPr kumimoji="1" lang="ja-JP" altLang="en-US" sz="1200">
              <a:latin typeface="+mn-ea"/>
            </a:endParaRPr>
          </a:p>
        </p:txBody>
      </p:sp>
      <p:pic>
        <p:nvPicPr>
          <p:cNvPr id="6" name="図 5"/>
          <p:cNvPicPr>
            <a:picLocks noChangeAspect="1"/>
          </p:cNvPicPr>
          <p:nvPr/>
        </p:nvPicPr>
        <p:blipFill>
          <a:blip r:embed="rId2"/>
          <a:stretch>
            <a:fillRect/>
          </a:stretch>
        </p:blipFill>
        <p:spPr>
          <a:xfrm>
            <a:off x="1115616" y="1635646"/>
            <a:ext cx="6125703" cy="2790208"/>
          </a:xfrm>
          <a:prstGeom prst="rect">
            <a:avLst/>
          </a:prstGeom>
          <a:ln>
            <a:solidFill>
              <a:schemeClr val="tx1"/>
            </a:solidFill>
          </a:ln>
        </p:spPr>
      </p:pic>
      <p:sp>
        <p:nvSpPr>
          <p:cNvPr id="8" name="Google Shape;506;p14"/>
          <p:cNvSpPr txBox="1">
            <a:spLocks/>
          </p:cNvSpPr>
          <p:nvPr/>
        </p:nvSpPr>
        <p:spPr>
          <a:xfrm>
            <a:off x="0" y="8572"/>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Designer</a:t>
            </a:r>
            <a:r>
              <a:rPr lang="ja-JP" altLang="en-US">
                <a:solidFill>
                  <a:schemeClr val="bg1"/>
                </a:solidFill>
                <a:latin typeface="+mj-ea"/>
              </a:rPr>
              <a:t>への</a:t>
            </a:r>
            <a:r>
              <a:rPr lang="en-US" altLang="ja-JP">
                <a:solidFill>
                  <a:schemeClr val="bg1"/>
                </a:solidFill>
                <a:latin typeface="+mj-ea"/>
              </a:rPr>
              <a:t>JavaScript</a:t>
            </a:r>
            <a:r>
              <a:rPr lang="ja-JP" altLang="en-US">
                <a:solidFill>
                  <a:schemeClr val="bg1"/>
                </a:solidFill>
                <a:latin typeface="+mj-ea"/>
              </a:rPr>
              <a:t>の追加手順</a:t>
            </a:r>
            <a:endParaRPr lang="ja-JP" altLang="en-US">
              <a:solidFill>
                <a:schemeClr val="bg1"/>
              </a:solidFill>
              <a:latin typeface="Arial"/>
              <a:ea typeface="Arial"/>
              <a:cs typeface="Arial"/>
              <a:sym typeface="Arial"/>
            </a:endParaRPr>
          </a:p>
        </p:txBody>
      </p:sp>
      <p:grpSp>
        <p:nvGrpSpPr>
          <p:cNvPr id="11" name="グループ化 10"/>
          <p:cNvGrpSpPr/>
          <p:nvPr/>
        </p:nvGrpSpPr>
        <p:grpSpPr>
          <a:xfrm>
            <a:off x="7462663" y="-5448"/>
            <a:ext cx="1681337" cy="651600"/>
            <a:chOff x="7452318" y="1562"/>
            <a:chExt cx="1681337" cy="651600"/>
          </a:xfrm>
        </p:grpSpPr>
        <p:sp>
          <p:nvSpPr>
            <p:cNvPr id="12" name="ホームベース 11"/>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3"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/2</a:t>
              </a:r>
              <a:endParaRPr lang="ja-JP" altLang="en-US" sz="3200" b="1">
                <a:solidFill>
                  <a:schemeClr val="tx2"/>
                </a:solidFill>
                <a:latin typeface="+mj-ea"/>
                <a:ea typeface="+mj-ea"/>
                <a:cs typeface="Quattrocento Sans"/>
                <a:sym typeface="Quattrocento Sans"/>
              </a:endParaRPr>
            </a:p>
          </p:txBody>
        </p:sp>
      </p:grpSp>
      <p:sp>
        <p:nvSpPr>
          <p:cNvPr id="1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32620555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110</a:t>
            </a:fld>
            <a:endParaRPr lang="ja-JP" altLang="en-US"/>
          </a:p>
        </p:txBody>
      </p:sp>
      <p:sp>
        <p:nvSpPr>
          <p:cNvPr id="7" name="Google Shape;507;p14"/>
          <p:cNvSpPr txBox="1">
            <a:spLocks/>
          </p:cNvSpPr>
          <p:nvPr/>
        </p:nvSpPr>
        <p:spPr>
          <a:xfrm>
            <a:off x="0" y="4818186"/>
            <a:ext cx="2448272" cy="273844"/>
          </a:xfrm>
          <a:prstGeom prst="rect">
            <a:avLst/>
          </a:prstGeom>
          <a:noFill/>
          <a:ln>
            <a:noFill/>
          </a:ln>
        </p:spPr>
        <p:txBody>
          <a:bodyPr spcFirstLastPara="1" wrap="square" lIns="91425" tIns="45700" rIns="91425" bIns="45700" anchor="t" anchorCtr="0">
            <a:noAutofit/>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SzPts val="1400"/>
            </a:pPr>
            <a:r>
              <a:rPr lang="en-US" altLang="ja-JP" smtClean="0"/>
              <a:t>© K.K. Ashisuto</a:t>
            </a:r>
            <a:endParaRPr lang="en-US"/>
          </a:p>
        </p:txBody>
      </p:sp>
      <p:grpSp>
        <p:nvGrpSpPr>
          <p:cNvPr id="8" name="グループ化 7"/>
          <p:cNvGrpSpPr/>
          <p:nvPr/>
        </p:nvGrpSpPr>
        <p:grpSpPr>
          <a:xfrm>
            <a:off x="109000" y="750881"/>
            <a:ext cx="8925999" cy="3847881"/>
            <a:chOff x="109000" y="750881"/>
            <a:chExt cx="8925999" cy="3847881"/>
          </a:xfrm>
        </p:grpSpPr>
        <p:grpSp>
          <p:nvGrpSpPr>
            <p:cNvPr id="9" name="Google Shape;510;p14"/>
            <p:cNvGrpSpPr/>
            <p:nvPr/>
          </p:nvGrpSpPr>
          <p:grpSpPr>
            <a:xfrm>
              <a:off x="109000" y="750881"/>
              <a:ext cx="8925999" cy="1339378"/>
              <a:chOff x="215515" y="865945"/>
              <a:chExt cx="8712969" cy="1822876"/>
            </a:xfrm>
          </p:grpSpPr>
          <p:sp>
            <p:nvSpPr>
              <p:cNvPr id="10" name="Google Shape;511;p14"/>
              <p:cNvSpPr/>
              <p:nvPr/>
            </p:nvSpPr>
            <p:spPr>
              <a:xfrm>
                <a:off x="215516" y="1114226"/>
                <a:ext cx="8712968" cy="1574595"/>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2" name="Google Shape;513;p14"/>
              <p:cNvSpPr txBox="1"/>
              <p:nvPr/>
            </p:nvSpPr>
            <p:spPr>
              <a:xfrm>
                <a:off x="215515" y="1114226"/>
                <a:ext cx="8573850" cy="1277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smtClean="0">
                    <a:solidFill>
                      <a:srgbClr val="595959"/>
                    </a:solidFill>
                    <a:latin typeface="+mn-ea"/>
                    <a:cs typeface="Quattrocento Sans"/>
                    <a:sym typeface="Quattrocento Sans"/>
                  </a:rPr>
                  <a:t>Designer</a:t>
                </a:r>
                <a:r>
                  <a:rPr lang="ja-JP" altLang="en-US" sz="1100" b="0" i="0" u="none" strike="noStrike" cap="none" smtClean="0">
                    <a:solidFill>
                      <a:srgbClr val="595959"/>
                    </a:solidFill>
                    <a:latin typeface="+mn-ea"/>
                    <a:cs typeface="Quattrocento Sans"/>
                    <a:sym typeface="Quattrocento Sans"/>
                  </a:rPr>
                  <a:t>では、表示するコンテンツのサイズがコンテナのサイズより大きい場合は、自動的にスクロールバーが表示されます。</a:t>
                </a:r>
                <a:endParaRPr lang="en-US" altLang="ja-JP" sz="1100" b="0" i="0" u="none" strike="noStrike" cap="none"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100" smtClean="0">
                    <a:solidFill>
                      <a:srgbClr val="595959"/>
                    </a:solidFill>
                    <a:latin typeface="+mn-ea"/>
                    <a:cs typeface="Quattrocento Sans"/>
                    <a:sym typeface="Quattrocento Sans"/>
                  </a:rPr>
                  <a:t>自動判定なのでコンテンツに余分な余白があり、見切れていても問題ない場合などでも、スクロールが表示されてしまいます。</a:t>
                </a:r>
                <a:endParaRPr lang="en-US" altLang="ja-JP" sz="11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10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100" smtClean="0">
                    <a:solidFill>
                      <a:srgbClr val="595959"/>
                    </a:solidFill>
                    <a:latin typeface="+mn-ea"/>
                    <a:cs typeface="Quattrocento Sans"/>
                    <a:sym typeface="Quattrocento Sans"/>
                  </a:rPr>
                  <a:t>そういった場合は、</a:t>
                </a:r>
                <a:r>
                  <a:rPr lang="en-US" altLang="ja-JP" sz="1100" smtClean="0">
                    <a:solidFill>
                      <a:srgbClr val="595959"/>
                    </a:solidFill>
                    <a:latin typeface="+mn-ea"/>
                    <a:cs typeface="Quattrocento Sans"/>
                    <a:sym typeface="Quattrocento Sans"/>
                  </a:rPr>
                  <a:t>JavaScript</a:t>
                </a:r>
                <a:r>
                  <a:rPr lang="ja-JP" altLang="en-US" sz="1100" smtClean="0">
                    <a:solidFill>
                      <a:srgbClr val="595959"/>
                    </a:solidFill>
                    <a:latin typeface="+mn-ea"/>
                    <a:cs typeface="Quattrocento Sans"/>
                    <a:sym typeface="Quattrocento Sans"/>
                  </a:rPr>
                  <a:t>で不要なスクロールを非表示にすることができます。</a:t>
                </a:r>
                <a:endParaRPr lang="en-US" altLang="ja-JP" sz="11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本サンプルで</a:t>
                </a:r>
                <a:r>
                  <a:rPr lang="ja-JP" altLang="en-US" sz="1100" smtClean="0">
                    <a:solidFill>
                      <a:srgbClr val="595959"/>
                    </a:solidFill>
                    <a:latin typeface="+mn-ea"/>
                    <a:cs typeface="Quattrocento Sans"/>
                    <a:sym typeface="Quattrocento Sans"/>
                  </a:rPr>
                  <a:t>は、上記処理について記載します。</a:t>
                </a:r>
                <a:endParaRPr lang="en-US" altLang="ja-JP" sz="1100" smtClean="0">
                  <a:solidFill>
                    <a:srgbClr val="595959"/>
                  </a:solidFill>
                  <a:latin typeface="+mn-ea"/>
                  <a:cs typeface="Quattrocento Sans"/>
                  <a:sym typeface="Quattrocento Sans"/>
                </a:endParaRPr>
              </a:p>
            </p:txBody>
          </p:sp>
        </p:grpSp>
        <p:grpSp>
          <p:nvGrpSpPr>
            <p:cNvPr id="13" name="Google Shape;514;p14"/>
            <p:cNvGrpSpPr/>
            <p:nvPr/>
          </p:nvGrpSpPr>
          <p:grpSpPr>
            <a:xfrm>
              <a:off x="109001" y="2221498"/>
              <a:ext cx="8925998" cy="2377264"/>
              <a:chOff x="215516" y="865945"/>
              <a:chExt cx="8712968" cy="3235424"/>
            </a:xfrm>
          </p:grpSpPr>
          <p:sp>
            <p:nvSpPr>
              <p:cNvPr id="14" name="Google Shape;515;p14"/>
              <p:cNvSpPr/>
              <p:nvPr/>
            </p:nvSpPr>
            <p:spPr>
              <a:xfrm>
                <a:off x="215516" y="1114226"/>
                <a:ext cx="8712968" cy="2987143"/>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516;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pic>
        <p:nvPicPr>
          <p:cNvPr id="2" name="図 1"/>
          <p:cNvPicPr>
            <a:picLocks noChangeAspect="1"/>
          </p:cNvPicPr>
          <p:nvPr/>
        </p:nvPicPr>
        <p:blipFill>
          <a:blip r:embed="rId3"/>
          <a:stretch>
            <a:fillRect/>
          </a:stretch>
        </p:blipFill>
        <p:spPr>
          <a:xfrm>
            <a:off x="755576" y="2623350"/>
            <a:ext cx="2248699" cy="1794541"/>
          </a:xfrm>
          <a:prstGeom prst="rect">
            <a:avLst/>
          </a:prstGeom>
          <a:ln>
            <a:solidFill>
              <a:schemeClr val="bg1">
                <a:lumMod val="75000"/>
              </a:schemeClr>
            </a:solidFill>
          </a:ln>
        </p:spPr>
      </p:pic>
      <p:pic>
        <p:nvPicPr>
          <p:cNvPr id="5" name="図 4"/>
          <p:cNvPicPr>
            <a:picLocks noChangeAspect="1"/>
          </p:cNvPicPr>
          <p:nvPr/>
        </p:nvPicPr>
        <p:blipFill rotWithShape="1">
          <a:blip r:embed="rId4"/>
          <a:srcRect b="1342"/>
          <a:stretch/>
        </p:blipFill>
        <p:spPr>
          <a:xfrm>
            <a:off x="3995936" y="2623350"/>
            <a:ext cx="2346113" cy="1800816"/>
          </a:xfrm>
          <a:prstGeom prst="rect">
            <a:avLst/>
          </a:prstGeom>
          <a:ln>
            <a:solidFill>
              <a:schemeClr val="bg1">
                <a:lumMod val="75000"/>
              </a:schemeClr>
            </a:solidFill>
          </a:ln>
        </p:spPr>
      </p:pic>
      <p:sp>
        <p:nvSpPr>
          <p:cNvPr id="17" name="右矢印 16"/>
          <p:cNvSpPr/>
          <p:nvPr/>
        </p:nvSpPr>
        <p:spPr>
          <a:xfrm>
            <a:off x="3146002" y="3315233"/>
            <a:ext cx="519010" cy="372220"/>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8" name="楕円 17"/>
          <p:cNvSpPr/>
          <p:nvPr/>
        </p:nvSpPr>
        <p:spPr>
          <a:xfrm>
            <a:off x="5796136" y="2759873"/>
            <a:ext cx="273078" cy="158417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9" name="線吹き出し 1 (枠付き) 18"/>
          <p:cNvSpPr/>
          <p:nvPr/>
        </p:nvSpPr>
        <p:spPr>
          <a:xfrm>
            <a:off x="6570302" y="2880370"/>
            <a:ext cx="2250170" cy="493710"/>
          </a:xfrm>
          <a:prstGeom prst="borderCallout1">
            <a:avLst>
              <a:gd name="adj1" fmla="val 16259"/>
              <a:gd name="adj2" fmla="val 859"/>
              <a:gd name="adj3" fmla="val 104685"/>
              <a:gd name="adj4" fmla="val -26506"/>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200" smtClean="0">
                <a:solidFill>
                  <a:schemeClr val="dk1"/>
                </a:solidFill>
                <a:latin typeface="+mn-ea"/>
                <a:cs typeface="Arial"/>
                <a:sym typeface="Arial"/>
              </a:rPr>
              <a:t>不要なスクロールバーが</a:t>
            </a:r>
            <a:endParaRPr lang="en-US" altLang="ja-JP" sz="1200" smtClean="0">
              <a:solidFill>
                <a:schemeClr val="dk1"/>
              </a:solidFill>
              <a:latin typeface="+mn-ea"/>
              <a:cs typeface="Arial"/>
              <a:sym typeface="Arial"/>
            </a:endParaRPr>
          </a:p>
          <a:p>
            <a:pPr marL="0" marR="0" indent="0" algn="l" rtl="0">
              <a:lnSpc>
                <a:spcPct val="100000"/>
              </a:lnSpc>
              <a:spcBef>
                <a:spcPts val="0"/>
              </a:spcBef>
              <a:spcAft>
                <a:spcPts val="0"/>
              </a:spcAft>
              <a:buNone/>
            </a:pPr>
            <a:r>
              <a:rPr lang="ja-JP" altLang="en-US" sz="1200">
                <a:solidFill>
                  <a:schemeClr val="dk1"/>
                </a:solidFill>
                <a:latin typeface="+mn-ea"/>
                <a:cs typeface="Arial"/>
                <a:sym typeface="Arial"/>
              </a:rPr>
              <a:t>表示されなくなります</a:t>
            </a:r>
            <a:r>
              <a:rPr lang="ja-JP" altLang="en-US" sz="1200" smtClean="0">
                <a:solidFill>
                  <a:schemeClr val="dk1"/>
                </a:solidFill>
                <a:latin typeface="+mn-ea"/>
                <a:cs typeface="Arial"/>
                <a:sym typeface="Arial"/>
              </a:rPr>
              <a:t>。</a:t>
            </a:r>
            <a:endParaRPr kumimoji="1" lang="ja-JP" altLang="en-US" sz="1200" b="0" i="0" u="none" strike="noStrike" cap="none">
              <a:solidFill>
                <a:schemeClr val="dk1"/>
              </a:solidFill>
              <a:latin typeface="+mn-ea"/>
              <a:cs typeface="Arial"/>
              <a:sym typeface="Arial"/>
            </a:endParaRPr>
          </a:p>
        </p:txBody>
      </p:sp>
      <p:grpSp>
        <p:nvGrpSpPr>
          <p:cNvPr id="20" name="グループ化 19"/>
          <p:cNvGrpSpPr/>
          <p:nvPr/>
        </p:nvGrpSpPr>
        <p:grpSpPr>
          <a:xfrm>
            <a:off x="0" y="-12143"/>
            <a:ext cx="9144000" cy="641439"/>
            <a:chOff x="0" y="-8648"/>
            <a:chExt cx="9144000" cy="641439"/>
          </a:xfrm>
        </p:grpSpPr>
        <p:sp>
          <p:nvSpPr>
            <p:cNvPr id="21"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a:t>
              </a:r>
              <a:r>
                <a:rPr lang="ja-JP" altLang="en-US">
                  <a:solidFill>
                    <a:schemeClr val="lt1"/>
                  </a:solidFill>
                  <a:latin typeface="+mj-ea"/>
                  <a:cs typeface="Arial"/>
                  <a:sym typeface="Arial"/>
                </a:rPr>
                <a:t>　</a:t>
              </a:r>
              <a:r>
                <a:rPr lang="ja-JP" altLang="en-US" smtClean="0">
                  <a:solidFill>
                    <a:schemeClr val="lt1"/>
                  </a:solidFill>
                  <a:latin typeface="+mj-ea"/>
                  <a:cs typeface="Arial"/>
                  <a:sym typeface="Arial"/>
                </a:rPr>
                <a:t> </a:t>
              </a:r>
              <a:r>
                <a:rPr lang="ja-JP" altLang="en-US" smtClean="0">
                  <a:solidFill>
                    <a:schemeClr val="lt1"/>
                  </a:solidFill>
                  <a:latin typeface="Arial"/>
                  <a:ea typeface="Arial"/>
                  <a:cs typeface="Arial"/>
                  <a:sym typeface="Arial"/>
                </a:rPr>
                <a:t>コンテナ</a:t>
              </a:r>
              <a:r>
                <a:rPr lang="ja-JP" altLang="en-US">
                  <a:solidFill>
                    <a:schemeClr val="lt1"/>
                  </a:solidFill>
                  <a:latin typeface="Arial"/>
                  <a:ea typeface="Arial"/>
                  <a:cs typeface="Arial"/>
                  <a:sym typeface="Arial"/>
                </a:rPr>
                <a:t>のスクロールバーを非表示にする</a:t>
              </a:r>
              <a:endParaRPr lang="ja-JP" altLang="en-US">
                <a:solidFill>
                  <a:schemeClr val="lt1"/>
                </a:solidFill>
                <a:latin typeface="+mj-ea"/>
                <a:cs typeface="Arial"/>
                <a:sym typeface="Arial"/>
              </a:endParaRPr>
            </a:p>
          </p:txBody>
        </p:sp>
        <p:sp>
          <p:nvSpPr>
            <p:cNvPr id="22"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3"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20962863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111</a:t>
            </a:fld>
            <a:endParaRPr lang="ja-JP" altLang="en-US"/>
          </a:p>
        </p:txBody>
      </p:sp>
      <p:sp>
        <p:nvSpPr>
          <p:cNvPr id="7" name="Google Shape;527;p29"/>
          <p:cNvSpPr txBox="1">
            <a:spLocks/>
          </p:cNvSpPr>
          <p:nvPr/>
        </p:nvSpPr>
        <p:spPr>
          <a:xfrm>
            <a:off x="0" y="4818186"/>
            <a:ext cx="2448272" cy="273844"/>
          </a:xfrm>
          <a:prstGeom prst="rect">
            <a:avLst/>
          </a:prstGeom>
          <a:noFill/>
          <a:ln>
            <a:noFill/>
          </a:ln>
        </p:spPr>
        <p:txBody>
          <a:bodyPr spcFirstLastPara="1" wrap="square" lIns="91425" tIns="45700" rIns="91425" bIns="45700" anchor="t" anchorCtr="0">
            <a:noAutofit/>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SzPts val="1400"/>
            </a:pPr>
            <a:r>
              <a:rPr lang="en-US" altLang="ja-JP" smtClean="0"/>
              <a:t>© K.K. Ashisuto</a:t>
            </a:r>
            <a:endParaRPr lang="en-US"/>
          </a:p>
        </p:txBody>
      </p:sp>
      <p:grpSp>
        <p:nvGrpSpPr>
          <p:cNvPr id="9" name="Google Shape;531;p29"/>
          <p:cNvGrpSpPr/>
          <p:nvPr/>
        </p:nvGrpSpPr>
        <p:grpSpPr>
          <a:xfrm>
            <a:off x="60556" y="685013"/>
            <a:ext cx="9022888" cy="1715686"/>
            <a:chOff x="215517" y="933308"/>
            <a:chExt cx="8654882" cy="1156951"/>
          </a:xfrm>
        </p:grpSpPr>
        <p:sp>
          <p:nvSpPr>
            <p:cNvPr id="10" name="Google Shape;532;p29"/>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sp>
          <p:nvSpPr>
            <p:cNvPr id="12" name="Google Shape;534;p29"/>
            <p:cNvSpPr txBox="1"/>
            <p:nvPr/>
          </p:nvSpPr>
          <p:spPr>
            <a:xfrm>
              <a:off x="423894" y="933308"/>
              <a:ext cx="8247765" cy="280159"/>
            </a:xfrm>
            <a:prstGeom prst="rect">
              <a:avLst/>
            </a:prstGeom>
            <a:noFill/>
            <a:ln>
              <a:noFill/>
            </a:ln>
          </p:spPr>
          <p:txBody>
            <a:bodyPr spcFirstLastPara="1" wrap="square" lIns="91425" tIns="45700" rIns="91425" bIns="45700" anchor="t" anchorCtr="0">
              <a:spAutoFit/>
            </a:bodyPr>
            <a:lstStyle/>
            <a:p>
              <a:r>
                <a:rPr lang="ja-JP" altLang="en-US" sz="1100">
                  <a:solidFill>
                    <a:srgbClr val="595959"/>
                  </a:solidFill>
                  <a:latin typeface="+mn-ea"/>
                  <a:cs typeface="Quattrocento Sans"/>
                  <a:sym typeface="Quattrocento Sans"/>
                </a:rPr>
                <a:t>スクロールバー</a:t>
              </a:r>
              <a:r>
                <a:rPr lang="ja-JP" altLang="en-US" sz="1100" smtClean="0">
                  <a:solidFill>
                    <a:srgbClr val="595959"/>
                  </a:solidFill>
                  <a:latin typeface="+mn-ea"/>
                  <a:cs typeface="Quattrocento Sans"/>
                  <a:sym typeface="Quattrocento Sans"/>
                </a:rPr>
                <a:t>を非表示にしたいコンテナを</a:t>
              </a:r>
              <a:r>
                <a:rPr lang="ja-JP" altLang="en-US" sz="1100">
                  <a:solidFill>
                    <a:srgbClr val="595959"/>
                  </a:solidFill>
                  <a:latin typeface="+mn-ea"/>
                  <a:cs typeface="Quattrocento Sans"/>
                  <a:sym typeface="Quattrocento Sans"/>
                </a:rPr>
                <a:t>クリックして選択します</a:t>
              </a:r>
              <a:r>
                <a:rPr lang="ja-JP" altLang="en-US" sz="1100" smtClean="0">
                  <a:solidFill>
                    <a:srgbClr val="595959"/>
                  </a:solidFill>
                  <a:latin typeface="+mn-ea"/>
                  <a:cs typeface="Quattrocento Sans"/>
                  <a:sym typeface="Quattrocento Sans"/>
                </a:rPr>
                <a:t>。</a:t>
              </a:r>
              <a:endParaRPr lang="en-US" altLang="ja-JP" sz="1100" smtClean="0">
                <a:solidFill>
                  <a:srgbClr val="595959"/>
                </a:solidFill>
                <a:latin typeface="+mn-ea"/>
                <a:cs typeface="Quattrocento Sans"/>
                <a:sym typeface="Quattrocento Sans"/>
              </a:endParaRPr>
            </a:p>
            <a:p>
              <a:r>
                <a:rPr lang="en-US" altLang="ja-JP" sz="1000" smtClean="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本例ではスクロールバーが表示されるように、コンテナサイズを</a:t>
              </a:r>
              <a:r>
                <a:rPr lang="ja-JP" altLang="en-US" sz="1000">
                  <a:solidFill>
                    <a:srgbClr val="595959"/>
                  </a:solidFill>
                  <a:latin typeface="+mn-ea"/>
                  <a:cs typeface="Quattrocento Sans"/>
                  <a:sym typeface="Quattrocento Sans"/>
                </a:rPr>
                <a:t>コンテンツサイズ</a:t>
              </a:r>
              <a:r>
                <a:rPr lang="ja-JP" altLang="en-US" sz="1000" smtClean="0">
                  <a:solidFill>
                    <a:srgbClr val="595959"/>
                  </a:solidFill>
                  <a:latin typeface="+mn-ea"/>
                  <a:cs typeface="Quattrocento Sans"/>
                  <a:sym typeface="Quattrocento Sans"/>
                </a:rPr>
                <a:t>より小さく</a:t>
              </a:r>
              <a:r>
                <a:rPr lang="ja-JP" altLang="en-US" sz="1000">
                  <a:solidFill>
                    <a:srgbClr val="595959"/>
                  </a:solidFill>
                  <a:latin typeface="+mn-ea"/>
                  <a:cs typeface="Quattrocento Sans"/>
                  <a:sym typeface="Quattrocento Sans"/>
                </a:rPr>
                <a:t>しています</a:t>
              </a:r>
              <a:r>
                <a:rPr lang="ja-JP" altLang="en-US" sz="1000" smtClean="0">
                  <a:solidFill>
                    <a:srgbClr val="595959"/>
                  </a:solidFill>
                  <a:latin typeface="+mn-ea"/>
                  <a:cs typeface="Quattrocento Sans"/>
                  <a:sym typeface="Quattrocento Sans"/>
                </a:rPr>
                <a:t>。</a:t>
              </a:r>
              <a:endParaRPr lang="ja-JP" altLang="en-US" sz="1000">
                <a:solidFill>
                  <a:srgbClr val="595959"/>
                </a:solidFill>
                <a:latin typeface="+mn-ea"/>
                <a:cs typeface="Quattrocento Sans"/>
                <a:sym typeface="Quattrocento Sans"/>
              </a:endParaRPr>
            </a:p>
          </p:txBody>
        </p:sp>
      </p:grpSp>
      <p:grpSp>
        <p:nvGrpSpPr>
          <p:cNvPr id="13" name="Google Shape;536;p29"/>
          <p:cNvGrpSpPr/>
          <p:nvPr/>
        </p:nvGrpSpPr>
        <p:grpSpPr>
          <a:xfrm>
            <a:off x="60555" y="2400699"/>
            <a:ext cx="9022890" cy="2264371"/>
            <a:chOff x="215517" y="933308"/>
            <a:chExt cx="8654883" cy="1156951"/>
          </a:xfrm>
        </p:grpSpPr>
        <p:sp>
          <p:nvSpPr>
            <p:cNvPr id="14" name="Google Shape;537;p29"/>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538;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sp>
          <p:nvSpPr>
            <p:cNvPr id="16" name="Google Shape;539;p29"/>
            <p:cNvSpPr txBox="1"/>
            <p:nvPr/>
          </p:nvSpPr>
          <p:spPr>
            <a:xfrm>
              <a:off x="423894" y="933308"/>
              <a:ext cx="8247765" cy="1257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Quattrocento Sans"/>
                <a:ea typeface="Quattrocento Sans"/>
                <a:cs typeface="Quattrocento Sans"/>
                <a:sym typeface="Quattrocento Sans"/>
              </a:endParaRPr>
            </a:p>
          </p:txBody>
        </p:sp>
      </p:grpSp>
      <p:pic>
        <p:nvPicPr>
          <p:cNvPr id="5" name="図 4"/>
          <p:cNvPicPr>
            <a:picLocks noChangeAspect="1"/>
          </p:cNvPicPr>
          <p:nvPr/>
        </p:nvPicPr>
        <p:blipFill>
          <a:blip r:embed="rId3"/>
          <a:stretch>
            <a:fillRect/>
          </a:stretch>
        </p:blipFill>
        <p:spPr>
          <a:xfrm>
            <a:off x="6768643" y="868258"/>
            <a:ext cx="2211205" cy="1364398"/>
          </a:xfrm>
          <a:prstGeom prst="rect">
            <a:avLst/>
          </a:prstGeom>
          <a:ln>
            <a:solidFill>
              <a:schemeClr val="bg1">
                <a:lumMod val="75000"/>
              </a:schemeClr>
            </a:solidFill>
          </a:ln>
        </p:spPr>
      </p:pic>
      <p:sp>
        <p:nvSpPr>
          <p:cNvPr id="17" name="Google Shape;539;p29"/>
          <p:cNvSpPr txBox="1"/>
          <p:nvPr/>
        </p:nvSpPr>
        <p:spPr>
          <a:xfrm>
            <a:off x="277792" y="2423030"/>
            <a:ext cx="8598461" cy="261570"/>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クラス</a:t>
            </a:r>
            <a:r>
              <a:rPr lang="en-US" altLang="ja-JP" sz="1100" smtClean="0">
                <a:solidFill>
                  <a:srgbClr val="595959"/>
                </a:solidFill>
                <a:latin typeface="+mn-ea"/>
                <a:cs typeface="Quattrocento Sans"/>
                <a:sym typeface="Quattrocento Sans"/>
              </a:rPr>
              <a:t>]</a:t>
            </a:r>
            <a:r>
              <a:rPr lang="ja-JP" altLang="en-US" sz="1100" smtClean="0">
                <a:solidFill>
                  <a:srgbClr val="595959"/>
                </a:solidFill>
                <a:latin typeface="+mn-ea"/>
                <a:cs typeface="Quattrocento Sans"/>
                <a:sym typeface="Quattrocento Sans"/>
              </a:rPr>
              <a:t>に任意のクラス名を設定します</a:t>
            </a:r>
            <a:r>
              <a:rPr lang="ja-JP" altLang="en-US" sz="1100">
                <a:solidFill>
                  <a:srgbClr val="595959"/>
                </a:solidFill>
                <a:latin typeface="+mn-ea"/>
                <a:cs typeface="Quattrocento Sans"/>
                <a:sym typeface="Quattrocento Sans"/>
              </a:rPr>
              <a:t>。</a:t>
            </a:r>
          </a:p>
        </p:txBody>
      </p:sp>
      <p:pic>
        <p:nvPicPr>
          <p:cNvPr id="18" name="図 17"/>
          <p:cNvPicPr>
            <a:picLocks noChangeAspect="1"/>
          </p:cNvPicPr>
          <p:nvPr/>
        </p:nvPicPr>
        <p:blipFill>
          <a:blip r:embed="rId4"/>
          <a:stretch>
            <a:fillRect/>
          </a:stretch>
        </p:blipFill>
        <p:spPr>
          <a:xfrm>
            <a:off x="6768643" y="2560304"/>
            <a:ext cx="1867945" cy="1839982"/>
          </a:xfrm>
          <a:prstGeom prst="rect">
            <a:avLst/>
          </a:prstGeom>
          <a:ln>
            <a:solidFill>
              <a:schemeClr val="bg1">
                <a:lumMod val="75000"/>
              </a:schemeClr>
            </a:solidFill>
          </a:ln>
        </p:spPr>
      </p:pic>
      <p:sp>
        <p:nvSpPr>
          <p:cNvPr id="19" name="正方形/長方形 18"/>
          <p:cNvSpPr/>
          <p:nvPr/>
        </p:nvSpPr>
        <p:spPr>
          <a:xfrm>
            <a:off x="6845436" y="3595479"/>
            <a:ext cx="1728192" cy="404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　　 </a:t>
              </a:r>
              <a:r>
                <a:rPr lang="ja-JP" altLang="en-US">
                  <a:solidFill>
                    <a:schemeClr val="lt1"/>
                  </a:solidFill>
                  <a:latin typeface="Arial"/>
                  <a:ea typeface="Arial"/>
                  <a:cs typeface="Arial"/>
                  <a:sym typeface="Arial"/>
                </a:rPr>
                <a:t>コンテナのスクロールバーを非表示にする</a:t>
              </a:r>
              <a:endParaRPr lang="ja-JP" altLang="en-US">
                <a:solidFill>
                  <a:schemeClr val="lt1"/>
                </a:solidFill>
                <a:latin typeface="+mj-ea"/>
                <a:cs typeface="Arial"/>
                <a:sym typeface="Arial"/>
              </a:endParaRP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ホームベース 27"/>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9"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0"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4893186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112</a:t>
            </a:fld>
            <a:endParaRPr lang="ja-JP" altLang="en-US"/>
          </a:p>
        </p:txBody>
      </p:sp>
      <p:grpSp>
        <p:nvGrpSpPr>
          <p:cNvPr id="6" name="Google Shape;531;p29"/>
          <p:cNvGrpSpPr/>
          <p:nvPr/>
        </p:nvGrpSpPr>
        <p:grpSpPr>
          <a:xfrm>
            <a:off x="60556" y="685014"/>
            <a:ext cx="9022888" cy="1886739"/>
            <a:chOff x="215517" y="933309"/>
            <a:chExt cx="8654882" cy="1027573"/>
          </a:xfrm>
        </p:grpSpPr>
        <p:sp>
          <p:nvSpPr>
            <p:cNvPr id="7" name="Google Shape;532;p29"/>
            <p:cNvSpPr/>
            <p:nvPr/>
          </p:nvSpPr>
          <p:spPr>
            <a:xfrm>
              <a:off x="423894" y="933309"/>
              <a:ext cx="8446505" cy="102757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533;p29"/>
            <p:cNvSpPr/>
            <p:nvPr/>
          </p:nvSpPr>
          <p:spPr>
            <a:xfrm>
              <a:off x="215517" y="933309"/>
              <a:ext cx="208378" cy="1027573"/>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9"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 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26" name="グループ化 25"/>
          <p:cNvGrpSpPr/>
          <p:nvPr/>
        </p:nvGrpSpPr>
        <p:grpSpPr>
          <a:xfrm>
            <a:off x="3738899" y="956286"/>
            <a:ext cx="5122774" cy="1498204"/>
            <a:chOff x="3738899" y="956286"/>
            <a:chExt cx="5122774" cy="1498204"/>
          </a:xfrm>
        </p:grpSpPr>
        <p:pic>
          <p:nvPicPr>
            <p:cNvPr id="25" name="図 24"/>
            <p:cNvPicPr>
              <a:picLocks noChangeAspect="1"/>
            </p:cNvPicPr>
            <p:nvPr/>
          </p:nvPicPr>
          <p:blipFill>
            <a:blip r:embed="rId3"/>
            <a:stretch>
              <a:fillRect/>
            </a:stretch>
          </p:blipFill>
          <p:spPr>
            <a:xfrm>
              <a:off x="3738899" y="973237"/>
              <a:ext cx="1400247" cy="1481253"/>
            </a:xfrm>
            <a:prstGeom prst="rect">
              <a:avLst/>
            </a:prstGeom>
          </p:spPr>
        </p:pic>
        <p:grpSp>
          <p:nvGrpSpPr>
            <p:cNvPr id="10" name="グループ化 9"/>
            <p:cNvGrpSpPr/>
            <p:nvPr/>
          </p:nvGrpSpPr>
          <p:grpSpPr>
            <a:xfrm>
              <a:off x="4021111" y="956286"/>
              <a:ext cx="4840562" cy="1423263"/>
              <a:chOff x="3838490" y="915566"/>
              <a:chExt cx="4840562" cy="1559112"/>
            </a:xfrm>
          </p:grpSpPr>
          <p:sp>
            <p:nvSpPr>
              <p:cNvPr id="12" name="右矢印 11"/>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14" name="正方形/長方形 13"/>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5" name="Google Shape;569;p31"/>
          <p:cNvGrpSpPr/>
          <p:nvPr/>
        </p:nvGrpSpPr>
        <p:grpSpPr>
          <a:xfrm>
            <a:off x="60556" y="2571750"/>
            <a:ext cx="9022888" cy="2276753"/>
            <a:chOff x="215517" y="933308"/>
            <a:chExt cx="8654882" cy="1039067"/>
          </a:xfrm>
        </p:grpSpPr>
        <p:sp>
          <p:nvSpPr>
            <p:cNvPr id="16" name="Google Shape;570;p31"/>
            <p:cNvSpPr/>
            <p:nvPr/>
          </p:nvSpPr>
          <p:spPr>
            <a:xfrm>
              <a:off x="423894" y="933308"/>
              <a:ext cx="8446505" cy="103906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 name="Google Shape;571;p31"/>
            <p:cNvSpPr/>
            <p:nvPr/>
          </p:nvSpPr>
          <p:spPr>
            <a:xfrm>
              <a:off x="215517" y="933308"/>
              <a:ext cx="208378" cy="1039067"/>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4</a:t>
              </a:r>
              <a:endParaRPr sz="1400" b="0" i="0" u="none" strike="noStrike" cap="none">
                <a:solidFill>
                  <a:schemeClr val="lt1"/>
                </a:solidFill>
                <a:latin typeface="Arial"/>
                <a:ea typeface="Arial"/>
                <a:cs typeface="Arial"/>
                <a:sym typeface="Arial"/>
              </a:endParaRPr>
            </a:p>
          </p:txBody>
        </p:sp>
        <p:sp>
          <p:nvSpPr>
            <p:cNvPr id="18" name="Google Shape;572;p31"/>
            <p:cNvSpPr txBox="1"/>
            <p:nvPr/>
          </p:nvSpPr>
          <p:spPr>
            <a:xfrm>
              <a:off x="423894" y="933308"/>
              <a:ext cx="8247765" cy="1193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endParaRPr sz="1100" b="0" i="0" u="none" strike="noStrike" cap="none">
                <a:solidFill>
                  <a:srgbClr val="595959"/>
                </a:solidFill>
                <a:latin typeface="+mn-ea"/>
                <a:cs typeface="Quattrocento Sans"/>
                <a:sym typeface="Quattrocento Sans"/>
              </a:endParaRPr>
            </a:p>
          </p:txBody>
        </p:sp>
      </p:grpSp>
      <p:grpSp>
        <p:nvGrpSpPr>
          <p:cNvPr id="19" name="Google Shape;573;p31"/>
          <p:cNvGrpSpPr/>
          <p:nvPr/>
        </p:nvGrpSpPr>
        <p:grpSpPr>
          <a:xfrm>
            <a:off x="384149" y="2842328"/>
            <a:ext cx="8592938" cy="1958212"/>
            <a:chOff x="215515" y="872864"/>
            <a:chExt cx="8712969" cy="2574261"/>
          </a:xfrm>
        </p:grpSpPr>
        <p:sp>
          <p:nvSpPr>
            <p:cNvPr id="20" name="Google Shape;574;p31"/>
            <p:cNvSpPr/>
            <p:nvPr/>
          </p:nvSpPr>
          <p:spPr>
            <a:xfrm>
              <a:off x="215516" y="1114225"/>
              <a:ext cx="8712968" cy="2332900"/>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75;p31"/>
            <p:cNvSpPr/>
            <p:nvPr/>
          </p:nvSpPr>
          <p:spPr>
            <a:xfrm>
              <a:off x="215515" y="872864"/>
              <a:ext cx="2752316" cy="24136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コード</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2" name="Google Shape;576;p31"/>
            <p:cNvSpPr txBox="1"/>
            <p:nvPr/>
          </p:nvSpPr>
          <p:spPr>
            <a:xfrm>
              <a:off x="215516" y="1114225"/>
              <a:ext cx="8456143" cy="2124110"/>
            </a:xfrm>
            <a:prstGeom prst="rect">
              <a:avLst/>
            </a:prstGeom>
            <a:noFill/>
            <a:ln>
              <a:noFill/>
            </a:ln>
          </p:spPr>
          <p:txBody>
            <a:bodyPr spcFirstLastPara="1" wrap="square" lIns="91425" tIns="45700" rIns="91425" bIns="45700" anchor="t" anchorCtr="0">
              <a:spAutoFit/>
            </a:bodyPr>
            <a:lstStyle/>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ページ読み込み終了直後に処理を行う為、「</a:t>
              </a:r>
              <a:r>
                <a:rPr lang="en-US" altLang="ja-JP" sz="900" err="1">
                  <a:solidFill>
                    <a:srgbClr val="00B050"/>
                  </a:solidFill>
                  <a:latin typeface="+mn-ea"/>
                  <a:cs typeface="Quattrocento Sans"/>
                  <a:sym typeface="Quattrocento Sans"/>
                </a:rPr>
                <a:t>iba_pageloaded</a:t>
              </a:r>
              <a:r>
                <a:rPr lang="ja-JP" altLang="en-US" sz="900">
                  <a:solidFill>
                    <a:srgbClr val="00B050"/>
                  </a:solidFill>
                  <a:latin typeface="+mn-ea"/>
                  <a:cs typeface="Quattrocento Sans"/>
                  <a:sym typeface="Quattrocento Sans"/>
                </a:rPr>
                <a:t>」を使用</a:t>
              </a:r>
            </a:p>
            <a:p>
              <a:pPr lvl="0"/>
              <a:r>
                <a:rPr lang="en-US" altLang="ja-JP" sz="900" smtClean="0">
                  <a:solidFill>
                    <a:schemeClr val="tx1">
                      <a:lumMod val="65000"/>
                      <a:lumOff val="35000"/>
                    </a:schemeClr>
                  </a:solidFill>
                  <a:latin typeface="+mn-ea"/>
                  <a:cs typeface="Quattrocento Sans"/>
                  <a:sym typeface="Quattrocento Sans"/>
                </a:rPr>
                <a:t>window.addEventListener('iba_pageloaded</a:t>
              </a:r>
              <a:r>
                <a:rPr lang="en-US" altLang="ja-JP" sz="900">
                  <a:solidFill>
                    <a:schemeClr val="tx1">
                      <a:lumMod val="65000"/>
                      <a:lumOff val="35000"/>
                    </a:schemeClr>
                  </a:solidFill>
                  <a:latin typeface="+mn-ea"/>
                  <a:cs typeface="Quattrocento Sans"/>
                  <a:sym typeface="Quattrocento Sans"/>
                </a:rPr>
                <a:t>'</a:t>
              </a:r>
              <a:r>
                <a:rPr lang="en-US" altLang="ja-JP" sz="900" smtClean="0">
                  <a:solidFill>
                    <a:schemeClr val="tx1">
                      <a:lumMod val="65000"/>
                      <a:lumOff val="35000"/>
                    </a:schemeClr>
                  </a:solidFill>
                  <a:latin typeface="+mn-ea"/>
                  <a:cs typeface="Quattrocento Sans"/>
                  <a:sym typeface="Quattrocento Sans"/>
                </a:rPr>
                <a:t>, </a:t>
              </a:r>
              <a:r>
                <a:rPr lang="en-US" altLang="ja-JP" sz="900">
                  <a:solidFill>
                    <a:schemeClr val="tx1">
                      <a:lumMod val="65000"/>
                      <a:lumOff val="35000"/>
                    </a:schemeClr>
                  </a:solidFill>
                  <a:latin typeface="+mn-ea"/>
                  <a:cs typeface="Quattrocento Sans"/>
                  <a:sym typeface="Quattrocento Sans"/>
                </a:rPr>
                <a:t>function </a:t>
              </a:r>
              <a:r>
                <a:rPr lang="en-US" altLang="ja-JP" sz="900" smtClean="0">
                  <a:solidFill>
                    <a:schemeClr val="tx1">
                      <a:lumMod val="65000"/>
                      <a:lumOff val="35000"/>
                    </a:schemeClr>
                  </a:solidFill>
                  <a:latin typeface="+mn-ea"/>
                  <a:cs typeface="Quattrocento Sans"/>
                  <a:sym typeface="Quattrocento Sans"/>
                </a:rPr>
                <a:t>(){</a:t>
              </a:r>
              <a:endParaRPr lang="en-US" altLang="ja-JP" sz="900">
                <a:solidFill>
                  <a:schemeClr val="tx1">
                    <a:lumMod val="65000"/>
                    <a:lumOff val="35000"/>
                  </a:schemeClr>
                </a:solidFill>
                <a:latin typeface="+mn-ea"/>
                <a:cs typeface="Quattrocento Sans"/>
                <a:sym typeface="Quattrocento Sans"/>
              </a:endParaRPr>
            </a:p>
            <a:p>
              <a:pPr lvl="0"/>
              <a:r>
                <a:rPr lang="en-US" altLang="ja-JP" sz="900" smtClean="0">
                  <a:solidFill>
                    <a:srgbClr val="00B050"/>
                  </a:solidFill>
                  <a:latin typeface="+mn-ea"/>
                  <a:cs typeface="Quattrocento Sans"/>
                  <a:sym typeface="Quattrocento Sans"/>
                </a:rPr>
                <a:t>    // </a:t>
              </a:r>
              <a:r>
                <a:rPr lang="ja-JP" altLang="en-US" sz="900" smtClean="0">
                  <a:solidFill>
                    <a:srgbClr val="00B050"/>
                  </a:solidFill>
                  <a:latin typeface="+mn-ea"/>
                  <a:cs typeface="Quattrocento Sans"/>
                  <a:sym typeface="Quattrocento Sans"/>
                </a:rPr>
                <a:t>該当</a:t>
              </a:r>
              <a:r>
                <a:rPr lang="ja-JP" altLang="en-US" sz="900">
                  <a:solidFill>
                    <a:srgbClr val="00B050"/>
                  </a:solidFill>
                  <a:latin typeface="+mn-ea"/>
                  <a:cs typeface="Quattrocento Sans"/>
                  <a:sym typeface="Quattrocento Sans"/>
                </a:rPr>
                <a:t>のコンテナ内のフレーム読み込んだ際に「</a:t>
              </a:r>
              <a:r>
                <a:rPr lang="en-US" altLang="ja-JP" sz="900" err="1">
                  <a:solidFill>
                    <a:srgbClr val="00B050"/>
                  </a:solidFill>
                  <a:latin typeface="+mn-ea"/>
                  <a:cs typeface="Quattrocento Sans"/>
                  <a:sym typeface="Quattrocento Sans"/>
                </a:rPr>
                <a:t>hiddenscroll</a:t>
              </a:r>
              <a:r>
                <a:rPr lang="ja-JP" altLang="en-US" sz="900">
                  <a:solidFill>
                    <a:srgbClr val="00B050"/>
                  </a:solidFill>
                  <a:latin typeface="+mn-ea"/>
                  <a:cs typeface="Quattrocento Sans"/>
                  <a:sym typeface="Quattrocento Sans"/>
                </a:rPr>
                <a:t>」関数を</a:t>
              </a:r>
              <a:r>
                <a:rPr lang="ja-JP" altLang="en-US" sz="900" smtClean="0">
                  <a:solidFill>
                    <a:srgbClr val="00B050"/>
                  </a:solidFill>
                  <a:latin typeface="+mn-ea"/>
                  <a:cs typeface="Quattrocento Sans"/>
                  <a:sym typeface="Quattrocento Sans"/>
                </a:rPr>
                <a:t>実行（手順</a:t>
              </a:r>
              <a:r>
                <a:rPr lang="en-US" altLang="ja-JP" sz="900" smtClean="0">
                  <a:solidFill>
                    <a:srgbClr val="00B050"/>
                  </a:solidFill>
                  <a:latin typeface="+mn-ea"/>
                  <a:cs typeface="Quattrocento Sans"/>
                  <a:sym typeface="Quattrocento Sans"/>
                </a:rPr>
                <a:t>2</a:t>
              </a:r>
              <a:r>
                <a:rPr lang="ja-JP" altLang="en-US" sz="900" smtClean="0">
                  <a:solidFill>
                    <a:srgbClr val="00B050"/>
                  </a:solidFill>
                  <a:latin typeface="+mn-ea"/>
                  <a:cs typeface="Quattrocento Sans"/>
                  <a:sym typeface="Quattrocento Sans"/>
                </a:rPr>
                <a:t>で取得したクラス名を使用）</a:t>
              </a:r>
              <a:endParaRPr lang="ja-JP" altLang="en-US" sz="900">
                <a:solidFill>
                  <a:srgbClr val="00B050"/>
                </a:solidFill>
                <a:latin typeface="+mn-ea"/>
                <a:cs typeface="Quattrocento Sans"/>
                <a:sym typeface="Quattrocento Sans"/>
              </a:endParaRPr>
            </a:p>
            <a:p>
              <a:pPr lvl="0"/>
              <a:r>
                <a:rPr lang="ja-JP" altLang="en-US" sz="900">
                  <a:solidFill>
                    <a:schemeClr val="tx1">
                      <a:lumMod val="65000"/>
                      <a:lumOff val="35000"/>
                    </a:schemeClr>
                  </a:solidFill>
                  <a:latin typeface="+mn-ea"/>
                  <a:cs typeface="Quattrocento Sans"/>
                  <a:sym typeface="Quattrocento Sans"/>
                </a:rPr>
                <a:t>    </a:t>
              </a:r>
              <a:r>
                <a:rPr lang="en-US" altLang="ja-JP" sz="900">
                  <a:solidFill>
                    <a:schemeClr val="tx1">
                      <a:lumMod val="65000"/>
                      <a:lumOff val="35000"/>
                    </a:schemeClr>
                  </a:solidFill>
                  <a:latin typeface="+mn-ea"/>
                  <a:cs typeface="Quattrocento Sans"/>
                  <a:sym typeface="Quattrocento Sans"/>
                </a:rPr>
                <a:t>$('</a:t>
              </a:r>
              <a:r>
                <a:rPr lang="en-US" altLang="ja-JP" sz="900" b="1">
                  <a:solidFill>
                    <a:srgbClr val="FF0000"/>
                  </a:solidFill>
                  <a:latin typeface="+mn-ea"/>
                  <a:cs typeface="Quattrocento Sans"/>
                  <a:sym typeface="Quattrocento Sans"/>
                </a:rPr>
                <a:t>.sample </a:t>
              </a:r>
              <a:r>
                <a:rPr lang="en-US" altLang="ja-JP" sz="900">
                  <a:solidFill>
                    <a:schemeClr val="tx1">
                      <a:lumMod val="65000"/>
                      <a:lumOff val="35000"/>
                    </a:schemeClr>
                  </a:solidFill>
                  <a:latin typeface="+mn-ea"/>
                  <a:cs typeface="Quattrocento Sans"/>
                  <a:sym typeface="Quattrocento Sans"/>
                </a:rPr>
                <a:t>iframe').on('load', </a:t>
              </a:r>
              <a:r>
                <a:rPr lang="en-US" altLang="ja-JP" sz="900" err="1">
                  <a:solidFill>
                    <a:schemeClr val="tx1">
                      <a:lumMod val="65000"/>
                      <a:lumOff val="35000"/>
                    </a:schemeClr>
                  </a:solidFill>
                  <a:latin typeface="+mn-ea"/>
                  <a:cs typeface="Quattrocento Sans"/>
                  <a:sym typeface="Quattrocento Sans"/>
                </a:rPr>
                <a:t>hiddenscroll</a:t>
              </a:r>
              <a:r>
                <a:rPr lang="en-US" altLang="ja-JP" sz="900" smtClean="0">
                  <a:solidFill>
                    <a:schemeClr val="tx1">
                      <a:lumMod val="65000"/>
                      <a:lumOff val="35000"/>
                    </a:schemeClr>
                  </a:solidFill>
                  <a:latin typeface="+mn-ea"/>
                  <a:cs typeface="Quattrocento Sans"/>
                  <a:sym typeface="Quattrocento Sans"/>
                </a:rPr>
                <a:t>);</a:t>
              </a:r>
            </a:p>
            <a:p>
              <a:pPr lvl="0"/>
              <a:endParaRPr lang="en-US" altLang="ja-JP" sz="900">
                <a:solidFill>
                  <a:schemeClr val="tx1">
                    <a:lumMod val="65000"/>
                    <a:lumOff val="35000"/>
                  </a:schemeClr>
                </a:solidFill>
                <a:latin typeface="+mn-ea"/>
                <a:cs typeface="Quattrocento Sans"/>
                <a:sym typeface="Quattrocento Sans"/>
              </a:endParaRPr>
            </a:p>
            <a:p>
              <a:pPr lvl="0"/>
              <a:r>
                <a:rPr lang="en-US" altLang="ja-JP" sz="900" smtClean="0">
                  <a:solidFill>
                    <a:srgbClr val="00B050"/>
                  </a:solidFill>
                  <a:latin typeface="+mn-ea"/>
                  <a:cs typeface="Quattrocento Sans"/>
                  <a:sym typeface="Quattrocento Sans"/>
                </a:rPr>
                <a:t>    // </a:t>
              </a:r>
              <a:r>
                <a:rPr lang="ja-JP" altLang="en-US" sz="900" smtClean="0">
                  <a:solidFill>
                    <a:srgbClr val="00B050"/>
                  </a:solidFill>
                  <a:latin typeface="+mn-ea"/>
                  <a:cs typeface="Quattrocento Sans"/>
                  <a:sym typeface="Quattrocento Sans"/>
                </a:rPr>
                <a:t>該当の</a:t>
              </a:r>
              <a:r>
                <a:rPr lang="ja-JP" altLang="en-US" sz="900">
                  <a:solidFill>
                    <a:srgbClr val="00B050"/>
                  </a:solidFill>
                  <a:latin typeface="+mn-ea"/>
                  <a:cs typeface="Quattrocento Sans"/>
                  <a:sym typeface="Quattrocento Sans"/>
                </a:rPr>
                <a:t>フレーム</a:t>
              </a:r>
              <a:r>
                <a:rPr lang="ja-JP" altLang="en-US" sz="900" smtClean="0">
                  <a:solidFill>
                    <a:srgbClr val="00B050"/>
                  </a:solidFill>
                  <a:latin typeface="+mn-ea"/>
                  <a:cs typeface="Quattrocento Sans"/>
                  <a:sym typeface="Quattrocento Sans"/>
                </a:rPr>
                <a:t>の</a:t>
              </a:r>
              <a:r>
                <a:rPr lang="en-US" altLang="ja-JP" sz="900">
                  <a:solidFill>
                    <a:srgbClr val="00B050"/>
                  </a:solidFill>
                  <a:latin typeface="+mn-ea"/>
                  <a:cs typeface="Quattrocento Sans"/>
                  <a:sym typeface="Quattrocento Sans"/>
                </a:rPr>
                <a:t>&lt;head&gt;</a:t>
              </a:r>
              <a:r>
                <a:rPr lang="ja-JP" altLang="en-US" sz="900">
                  <a:solidFill>
                    <a:srgbClr val="00B050"/>
                  </a:solidFill>
                  <a:latin typeface="+mn-ea"/>
                  <a:cs typeface="Quattrocento Sans"/>
                  <a:sym typeface="Quattrocento Sans"/>
                </a:rPr>
                <a:t>～</a:t>
              </a:r>
              <a:r>
                <a:rPr lang="en-US" altLang="ja-JP" sz="900">
                  <a:solidFill>
                    <a:srgbClr val="00B050"/>
                  </a:solidFill>
                  <a:latin typeface="+mn-ea"/>
                  <a:cs typeface="Quattrocento Sans"/>
                  <a:sym typeface="Quattrocento Sans"/>
                </a:rPr>
                <a:t>&lt;/head&gt;</a:t>
              </a:r>
              <a:r>
                <a:rPr lang="ja-JP" altLang="en-US" sz="900">
                  <a:solidFill>
                    <a:srgbClr val="00B050"/>
                  </a:solidFill>
                  <a:latin typeface="+mn-ea"/>
                  <a:cs typeface="Quattrocento Sans"/>
                  <a:sym typeface="Quattrocento Sans"/>
                </a:rPr>
                <a:t>内にスクロールを非表示に</a:t>
              </a:r>
              <a:r>
                <a:rPr lang="ja-JP" altLang="en-US" sz="900" smtClean="0">
                  <a:solidFill>
                    <a:srgbClr val="00B050"/>
                  </a:solidFill>
                  <a:latin typeface="+mn-ea"/>
                  <a:cs typeface="Quattrocento Sans"/>
                  <a:sym typeface="Quattrocento Sans"/>
                </a:rPr>
                <a:t>する</a:t>
              </a:r>
              <a:r>
                <a:rPr lang="ja-JP" altLang="en-US" sz="900">
                  <a:solidFill>
                    <a:srgbClr val="00B050"/>
                  </a:solidFill>
                  <a:latin typeface="+mn-ea"/>
                  <a:cs typeface="Quattrocento Sans"/>
                  <a:sym typeface="Quattrocento Sans"/>
                </a:rPr>
                <a:t>処理</a:t>
              </a:r>
            </a:p>
            <a:p>
              <a:pPr lvl="0"/>
              <a:r>
                <a:rPr lang="ja-JP" altLang="en-US" sz="900">
                  <a:solidFill>
                    <a:schemeClr val="tx1">
                      <a:lumMod val="65000"/>
                      <a:lumOff val="35000"/>
                    </a:schemeClr>
                  </a:solidFill>
                  <a:latin typeface="+mn-ea"/>
                  <a:cs typeface="Quattrocento Sans"/>
                  <a:sym typeface="Quattrocento Sans"/>
                </a:rPr>
                <a:t>    </a:t>
              </a:r>
              <a:r>
                <a:rPr lang="en-US" altLang="ja-JP" sz="900">
                  <a:solidFill>
                    <a:schemeClr val="tx1">
                      <a:lumMod val="65000"/>
                      <a:lumOff val="35000"/>
                    </a:schemeClr>
                  </a:solidFill>
                  <a:latin typeface="+mn-ea"/>
                  <a:cs typeface="Quattrocento Sans"/>
                  <a:sym typeface="Quattrocento Sans"/>
                </a:rPr>
                <a:t>function </a:t>
              </a:r>
              <a:r>
                <a:rPr lang="en-US" altLang="ja-JP" sz="900" err="1">
                  <a:solidFill>
                    <a:schemeClr val="tx1">
                      <a:lumMod val="65000"/>
                      <a:lumOff val="35000"/>
                    </a:schemeClr>
                  </a:solidFill>
                  <a:latin typeface="+mn-ea"/>
                  <a:cs typeface="Quattrocento Sans"/>
                  <a:sym typeface="Quattrocento Sans"/>
                </a:rPr>
                <a:t>hiddenscroll</a:t>
              </a:r>
              <a:r>
                <a:rPr lang="en-US" altLang="ja-JP" sz="900">
                  <a:solidFill>
                    <a:schemeClr val="tx1">
                      <a:lumMod val="65000"/>
                      <a:lumOff val="35000"/>
                    </a:schemeClr>
                  </a:solidFill>
                  <a:latin typeface="+mn-ea"/>
                  <a:cs typeface="Quattrocento Sans"/>
                  <a:sym typeface="Quattrocento Sans"/>
                </a:rPr>
                <a:t>() </a:t>
              </a:r>
              <a:r>
                <a:rPr lang="en-US" altLang="ja-JP" sz="900" smtClean="0">
                  <a:solidFill>
                    <a:schemeClr val="tx1">
                      <a:lumMod val="65000"/>
                      <a:lumOff val="35000"/>
                    </a:schemeClr>
                  </a:solidFill>
                  <a:latin typeface="+mn-ea"/>
                  <a:cs typeface="Quattrocento Sans"/>
                  <a:sym typeface="Quattrocento Sans"/>
                </a:rPr>
                <a:t>{</a:t>
              </a:r>
            </a:p>
            <a:p>
              <a:pPr lvl="0"/>
              <a:r>
                <a:rPr lang="en-US" altLang="ja-JP" sz="900" smtClean="0">
                  <a:solidFill>
                    <a:schemeClr val="tx1">
                      <a:lumMod val="65000"/>
                      <a:lumOff val="35000"/>
                    </a:schemeClr>
                  </a:solidFill>
                  <a:latin typeface="+mn-ea"/>
                  <a:cs typeface="Quattrocento Sans"/>
                  <a:sym typeface="Quattrocento Sans"/>
                </a:rPr>
                <a:t>        </a:t>
              </a:r>
              <a:r>
                <a:rPr lang="en-US" altLang="ja-JP" sz="900" smtClean="0">
                  <a:solidFill>
                    <a:srgbClr val="00B050"/>
                  </a:solidFill>
                  <a:latin typeface="+mn-ea"/>
                  <a:cs typeface="Quattrocento Sans"/>
                  <a:sym typeface="Quattrocento Sans"/>
                </a:rPr>
                <a:t>// </a:t>
              </a:r>
              <a:r>
                <a:rPr lang="ja-JP" altLang="en-US" sz="900" smtClean="0">
                  <a:solidFill>
                    <a:srgbClr val="00B050"/>
                  </a:solidFill>
                  <a:latin typeface="+mn-ea"/>
                  <a:cs typeface="Quattrocento Sans"/>
                  <a:sym typeface="Quattrocento Sans"/>
                </a:rPr>
                <a:t>「</a:t>
              </a:r>
              <a:r>
                <a:rPr lang="en-US" altLang="ja-JP" sz="900">
                  <a:solidFill>
                    <a:srgbClr val="00B050"/>
                  </a:solidFill>
                  <a:latin typeface="+mn-ea"/>
                  <a:cs typeface="Quattrocento Sans"/>
                  <a:sym typeface="Quattrocento Sans"/>
                </a:rPr>
                <a:t>&lt;style&gt;body { overflow: hidden !important; }&lt;/style&gt;</a:t>
              </a:r>
              <a:r>
                <a:rPr lang="ja-JP" altLang="en-US" sz="900">
                  <a:solidFill>
                    <a:srgbClr val="00B050"/>
                  </a:solidFill>
                  <a:latin typeface="+mn-ea"/>
                  <a:cs typeface="Quattrocento Sans"/>
                  <a:sym typeface="Quattrocento Sans"/>
                </a:rPr>
                <a:t>」を追加</a:t>
              </a:r>
              <a:endParaRPr lang="en-US" altLang="ja-JP" sz="900">
                <a:solidFill>
                  <a:schemeClr val="tx1">
                    <a:lumMod val="65000"/>
                    <a:lumOff val="35000"/>
                  </a:schemeClr>
                </a:solidFill>
                <a:latin typeface="+mn-ea"/>
                <a:cs typeface="Quattrocento Sans"/>
                <a:sym typeface="Quattrocento Sans"/>
              </a:endParaRPr>
            </a:p>
            <a:p>
              <a:pPr lvl="0"/>
              <a:r>
                <a:rPr lang="en-US" altLang="ja-JP" sz="900">
                  <a:solidFill>
                    <a:schemeClr val="tx1">
                      <a:lumMod val="65000"/>
                      <a:lumOff val="35000"/>
                    </a:schemeClr>
                  </a:solidFill>
                  <a:latin typeface="+mn-ea"/>
                  <a:cs typeface="Quattrocento Sans"/>
                  <a:sym typeface="Quattrocento Sans"/>
                </a:rPr>
                <a:t>        $(this).contents().find('head').append('&lt;style&gt;body { overflow: hidden !important; }&lt;/style&gt;');</a:t>
              </a:r>
            </a:p>
            <a:p>
              <a:pPr lvl="0"/>
              <a:r>
                <a:rPr lang="en-US" altLang="ja-JP" sz="900">
                  <a:solidFill>
                    <a:schemeClr val="tx1">
                      <a:lumMod val="65000"/>
                      <a:lumOff val="35000"/>
                    </a:schemeClr>
                  </a:solidFill>
                  <a:latin typeface="+mn-ea"/>
                  <a:cs typeface="Quattrocento Sans"/>
                  <a:sym typeface="Quattrocento Sans"/>
                </a:rPr>
                <a:t>    }</a:t>
              </a:r>
            </a:p>
            <a:p>
              <a:pPr lvl="0"/>
              <a:r>
                <a:rPr lang="en-US" altLang="ja-JP" sz="900">
                  <a:solidFill>
                    <a:schemeClr val="tx1">
                      <a:lumMod val="65000"/>
                      <a:lumOff val="35000"/>
                    </a:schemeClr>
                  </a:solidFill>
                  <a:latin typeface="+mn-ea"/>
                  <a:cs typeface="Quattrocento Sans"/>
                  <a:sym typeface="Quattrocento Sans"/>
                </a:rPr>
                <a:t>});</a:t>
              </a:r>
              <a:endParaRPr lang="en-US" sz="900">
                <a:solidFill>
                  <a:schemeClr val="tx1">
                    <a:lumMod val="65000"/>
                    <a:lumOff val="35000"/>
                  </a:schemeClr>
                </a:solidFill>
                <a:latin typeface="+mn-ea"/>
                <a:sym typeface="Quattrocento Sans"/>
              </a:endParaRPr>
            </a:p>
          </p:txBody>
        </p:sp>
      </p:grpSp>
      <p:grpSp>
        <p:nvGrpSpPr>
          <p:cNvPr id="27" name="グループ化 26"/>
          <p:cNvGrpSpPr/>
          <p:nvPr/>
        </p:nvGrpSpPr>
        <p:grpSpPr>
          <a:xfrm>
            <a:off x="1224136" y="3618615"/>
            <a:ext cx="6074058" cy="446024"/>
            <a:chOff x="-3725821" y="4352801"/>
            <a:chExt cx="6074058" cy="446024"/>
          </a:xfrm>
        </p:grpSpPr>
        <p:sp>
          <p:nvSpPr>
            <p:cNvPr id="28" name="正方形/長方形 27"/>
            <p:cNvSpPr/>
            <p:nvPr/>
          </p:nvSpPr>
          <p:spPr>
            <a:xfrm>
              <a:off x="189189" y="4496014"/>
              <a:ext cx="2159048" cy="3028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a:t>
              </a:r>
              <a:r>
                <a:rPr lang="ja-JP" altLang="en-US" sz="800">
                  <a:solidFill>
                    <a:schemeClr val="tx1"/>
                  </a:solidFill>
                  <a:latin typeface="メイリオ" panose="020B0604030504040204" pitchFamily="50" charset="-128"/>
                  <a:ea typeface="メイリオ" panose="020B0604030504040204" pitchFamily="50" charset="-128"/>
                </a:rPr>
                <a:t>設定</a:t>
              </a:r>
              <a:r>
                <a:rPr lang="ja-JP" altLang="en-US" sz="800" smtClean="0">
                  <a:solidFill>
                    <a:schemeClr val="tx1"/>
                  </a:solidFill>
                  <a:latin typeface="メイリオ" panose="020B0604030504040204" pitchFamily="50" charset="-128"/>
                  <a:ea typeface="メイリオ" panose="020B0604030504040204" pitchFamily="50" charset="-128"/>
                </a:rPr>
                <a:t>したクラス名を指定します。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9" name="直線コネクタ 28"/>
            <p:cNvCxnSpPr/>
            <p:nvPr/>
          </p:nvCxnSpPr>
          <p:spPr>
            <a:xfrm flipH="1" flipV="1">
              <a:off x="-3725821" y="4352801"/>
              <a:ext cx="3915010" cy="1432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0" y="-12143"/>
            <a:ext cx="9144000" cy="714736"/>
            <a:chOff x="0" y="-12143"/>
            <a:chExt cx="9144000" cy="714736"/>
          </a:xfrm>
        </p:grpSpPr>
        <p:sp>
          <p:nvSpPr>
            <p:cNvPr id="32"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　　 </a:t>
              </a:r>
              <a:r>
                <a:rPr lang="ja-JP" altLang="en-US">
                  <a:solidFill>
                    <a:schemeClr val="lt1"/>
                  </a:solidFill>
                  <a:latin typeface="Arial"/>
                  <a:ea typeface="Arial"/>
                  <a:cs typeface="Arial"/>
                  <a:sym typeface="Arial"/>
                </a:rPr>
                <a:t>コンテナのスクロールバーを非表示にする</a:t>
              </a:r>
              <a:endParaRPr lang="ja-JP" altLang="en-US">
                <a:solidFill>
                  <a:schemeClr val="lt1"/>
                </a:solidFill>
                <a:latin typeface="+mj-ea"/>
                <a:cs typeface="Arial"/>
                <a:sym typeface="Arial"/>
              </a:endParaRPr>
            </a:p>
          </p:txBody>
        </p:sp>
        <p:sp>
          <p:nvSpPr>
            <p:cNvPr id="3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5" name="ホームベース 3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9676790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113</a:t>
            </a:fld>
            <a:endParaRPr lang="ja-JP" altLang="en-US"/>
          </a:p>
        </p:txBody>
      </p:sp>
      <p:grpSp>
        <p:nvGrpSpPr>
          <p:cNvPr id="12" name="Google Shape;589;p32"/>
          <p:cNvGrpSpPr/>
          <p:nvPr/>
        </p:nvGrpSpPr>
        <p:grpSpPr>
          <a:xfrm>
            <a:off x="60556" y="685013"/>
            <a:ext cx="9022888" cy="853117"/>
            <a:chOff x="215517" y="933308"/>
            <a:chExt cx="8654882" cy="1156951"/>
          </a:xfrm>
        </p:grpSpPr>
        <p:sp>
          <p:nvSpPr>
            <p:cNvPr id="13"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sp>
          <p:nvSpPr>
            <p:cNvPr id="15"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6" name="Google Shape;593;p32"/>
          <p:cNvGrpSpPr/>
          <p:nvPr/>
        </p:nvGrpSpPr>
        <p:grpSpPr>
          <a:xfrm>
            <a:off x="60554" y="1538130"/>
            <a:ext cx="9022890" cy="2909299"/>
            <a:chOff x="215517" y="933307"/>
            <a:chExt cx="8654883" cy="1599387"/>
          </a:xfrm>
        </p:grpSpPr>
        <p:sp>
          <p:nvSpPr>
            <p:cNvPr id="17"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19"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20" name="Google Shape;597;p32"/>
          <p:cNvPicPr preferRelativeResize="0"/>
          <p:nvPr/>
        </p:nvPicPr>
        <p:blipFill rotWithShape="1">
          <a:blip r:embed="rId3">
            <a:alphaModFix/>
          </a:blip>
          <a:srcRect l="69881"/>
          <a:stretch/>
        </p:blipFill>
        <p:spPr>
          <a:xfrm>
            <a:off x="7452320" y="892050"/>
            <a:ext cx="1142256" cy="599580"/>
          </a:xfrm>
          <a:prstGeom prst="rect">
            <a:avLst/>
          </a:prstGeom>
          <a:noFill/>
          <a:ln>
            <a:noFill/>
          </a:ln>
        </p:spPr>
      </p:pic>
      <p:pic>
        <p:nvPicPr>
          <p:cNvPr id="21" name="Google Shape;597;p32"/>
          <p:cNvPicPr preferRelativeResize="0"/>
          <p:nvPr/>
        </p:nvPicPr>
        <p:blipFill rotWithShape="1">
          <a:blip r:embed="rId3">
            <a:alphaModFix/>
          </a:blip>
          <a:srcRect r="30119" b="34911"/>
          <a:stretch/>
        </p:blipFill>
        <p:spPr>
          <a:xfrm>
            <a:off x="4802114" y="939987"/>
            <a:ext cx="2650206" cy="390261"/>
          </a:xfrm>
          <a:prstGeom prst="rect">
            <a:avLst/>
          </a:prstGeom>
          <a:noFill/>
          <a:ln>
            <a:noFill/>
          </a:ln>
          <a:effectLst/>
        </p:spPr>
      </p:pic>
      <p:pic>
        <p:nvPicPr>
          <p:cNvPr id="23" name="図 22"/>
          <p:cNvPicPr>
            <a:picLocks noChangeAspect="1"/>
          </p:cNvPicPr>
          <p:nvPr/>
        </p:nvPicPr>
        <p:blipFill rotWithShape="1">
          <a:blip r:embed="rId4"/>
          <a:srcRect b="1342"/>
          <a:stretch/>
        </p:blipFill>
        <p:spPr>
          <a:xfrm>
            <a:off x="4802114" y="1790067"/>
            <a:ext cx="3066193" cy="2353531"/>
          </a:xfrm>
          <a:prstGeom prst="rect">
            <a:avLst/>
          </a:prstGeom>
          <a:ln>
            <a:solidFill>
              <a:schemeClr val="bg1">
                <a:lumMod val="75000"/>
              </a:schemeClr>
            </a:solidFill>
          </a:ln>
        </p:spPr>
      </p:pic>
      <p:grpSp>
        <p:nvGrpSpPr>
          <p:cNvPr id="22" name="グループ化 21"/>
          <p:cNvGrpSpPr/>
          <p:nvPr/>
        </p:nvGrpSpPr>
        <p:grpSpPr>
          <a:xfrm>
            <a:off x="0" y="-12143"/>
            <a:ext cx="9144000" cy="714736"/>
            <a:chOff x="0" y="-12143"/>
            <a:chExt cx="9144000" cy="714736"/>
          </a:xfrm>
        </p:grpSpPr>
        <p:sp>
          <p:nvSpPr>
            <p:cNvPr id="24"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　　 </a:t>
              </a:r>
              <a:r>
                <a:rPr lang="ja-JP" altLang="en-US">
                  <a:solidFill>
                    <a:schemeClr val="lt1"/>
                  </a:solidFill>
                  <a:latin typeface="Arial"/>
                  <a:ea typeface="Arial"/>
                  <a:cs typeface="Arial"/>
                  <a:sym typeface="Arial"/>
                </a:rPr>
                <a:t>コンテナのスクロールバーを非表示にする</a:t>
              </a:r>
              <a:endParaRPr lang="ja-JP" altLang="en-US">
                <a:solidFill>
                  <a:schemeClr val="lt1"/>
                </a:solidFill>
                <a:latin typeface="+mj-ea"/>
                <a:cs typeface="Arial"/>
                <a:sym typeface="Arial"/>
              </a:endParaRPr>
            </a:p>
          </p:txBody>
        </p:sp>
        <p:sp>
          <p:nvSpPr>
            <p:cNvPr id="2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7" name="ホームベース 26"/>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9619117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2411" y="3396342"/>
            <a:ext cx="6479177" cy="137813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smtClean="0">
                <a:solidFill>
                  <a:srgbClr val="404040"/>
                </a:solidFill>
                <a:latin typeface="メイリオ" panose="020B0604030504040204" pitchFamily="50" charset="-128"/>
                <a:ea typeface="メイリオ" panose="020B0604030504040204" pitchFamily="50" charset="-128"/>
              </a:rPr>
              <a:t>＜お問い合わせ＞</a:t>
            </a:r>
            <a:endParaRPr lang="en-US" altLang="ja-JP" sz="1200" smtClean="0">
              <a:solidFill>
                <a:srgbClr val="404040"/>
              </a:solidFill>
              <a:latin typeface="メイリオ" panose="020B0604030504040204" pitchFamily="50" charset="-128"/>
              <a:ea typeface="メイリオ" panose="020B0604030504040204" pitchFamily="50" charset="-128"/>
            </a:endParaRPr>
          </a:p>
          <a:p>
            <a:pPr algn="ctr"/>
            <a:endParaRPr kumimoji="1" lang="en-US" altLang="ja-JP" sz="1200">
              <a:solidFill>
                <a:srgbClr val="404040"/>
              </a:solidFill>
              <a:latin typeface="メイリオ" panose="020B0604030504040204" pitchFamily="50" charset="-128"/>
              <a:ea typeface="メイリオ" panose="020B0604030504040204" pitchFamily="50" charset="-128"/>
            </a:endParaRPr>
          </a:p>
          <a:p>
            <a:pPr algn="ctr"/>
            <a:r>
              <a:rPr kumimoji="1" lang="ja-JP" altLang="en-US" sz="1200">
                <a:solidFill>
                  <a:srgbClr val="404040"/>
                </a:solidFill>
                <a:latin typeface="メイリオ" panose="020B0604030504040204" pitchFamily="50" charset="-128"/>
                <a:ea typeface="メイリオ" panose="020B0604030504040204" pitchFamily="50" charset="-128"/>
              </a:rPr>
              <a:t>株式</a:t>
            </a:r>
            <a:r>
              <a:rPr kumimoji="1" lang="ja-JP" altLang="en-US" sz="1200" smtClean="0">
                <a:solidFill>
                  <a:srgbClr val="404040"/>
                </a:solidFill>
                <a:latin typeface="メイリオ" panose="020B0604030504040204" pitchFamily="50" charset="-128"/>
                <a:ea typeface="メイリオ" panose="020B0604030504040204" pitchFamily="50" charset="-128"/>
              </a:rPr>
              <a:t>会社アシスト </a:t>
            </a:r>
            <a:r>
              <a:rPr kumimoji="1" lang="en-US" altLang="ja-JP" sz="1200">
                <a:solidFill>
                  <a:srgbClr val="404040"/>
                </a:solidFill>
                <a:latin typeface="メイリオ" panose="020B0604030504040204" pitchFamily="50" charset="-128"/>
                <a:ea typeface="メイリオ" panose="020B0604030504040204" pitchFamily="50" charset="-128"/>
              </a:rPr>
              <a:t>Designer</a:t>
            </a:r>
            <a:r>
              <a:rPr kumimoji="1" lang="ja-JP" altLang="en-US" sz="1200">
                <a:solidFill>
                  <a:srgbClr val="404040"/>
                </a:solidFill>
                <a:latin typeface="メイリオ" panose="020B0604030504040204" pitchFamily="50" charset="-128"/>
                <a:ea typeface="メイリオ" panose="020B0604030504040204" pitchFamily="50" charset="-128"/>
              </a:rPr>
              <a:t>における</a:t>
            </a:r>
            <a:r>
              <a:rPr kumimoji="1" lang="en-US" altLang="ja-JP" sz="1200">
                <a:solidFill>
                  <a:srgbClr val="404040"/>
                </a:solidFill>
                <a:latin typeface="メイリオ" panose="020B0604030504040204" pitchFamily="50" charset="-128"/>
                <a:ea typeface="メイリオ" panose="020B0604030504040204" pitchFamily="50" charset="-128"/>
              </a:rPr>
              <a:t>JavaScript</a:t>
            </a:r>
            <a:r>
              <a:rPr kumimoji="1" lang="ja-JP" altLang="en-US" sz="1200" smtClean="0">
                <a:solidFill>
                  <a:srgbClr val="404040"/>
                </a:solidFill>
                <a:latin typeface="メイリオ" panose="020B0604030504040204" pitchFamily="50" charset="-128"/>
                <a:ea typeface="メイリオ" panose="020B0604030504040204" pitchFamily="50" charset="-128"/>
              </a:rPr>
              <a:t>活用宛 メールアドレス</a:t>
            </a:r>
            <a:r>
              <a:rPr kumimoji="1" lang="en-US" altLang="ja-JP" sz="1200">
                <a:solidFill>
                  <a:srgbClr val="404040"/>
                </a:solidFill>
                <a:latin typeface="メイリオ" panose="020B0604030504040204" pitchFamily="50" charset="-128"/>
                <a:ea typeface="メイリオ" panose="020B0604030504040204" pitchFamily="50" charset="-128"/>
              </a:rPr>
              <a:t/>
            </a:r>
            <a:br>
              <a:rPr kumimoji="1" lang="en-US" altLang="ja-JP" sz="1200">
                <a:solidFill>
                  <a:srgbClr val="404040"/>
                </a:solidFill>
                <a:latin typeface="メイリオ" panose="020B0604030504040204" pitchFamily="50" charset="-128"/>
                <a:ea typeface="メイリオ" panose="020B0604030504040204" pitchFamily="50" charset="-128"/>
              </a:rPr>
            </a:br>
            <a:r>
              <a:rPr kumimoji="1" lang="en-US" altLang="ja-JP" sz="1200">
                <a:solidFill>
                  <a:srgbClr val="404040"/>
                </a:solidFill>
                <a:latin typeface="メイリオ" panose="020B0604030504040204" pitchFamily="50" charset="-128"/>
                <a:ea typeface="メイリオ" panose="020B0604030504040204" pitchFamily="50" charset="-128"/>
              </a:rPr>
              <a:t>webfocus_web@ashisuto.co.jp</a:t>
            </a:r>
          </a:p>
        </p:txBody>
      </p:sp>
      <p:sp>
        <p:nvSpPr>
          <p:cNvPr id="11"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smtClean="0">
                <a:solidFill>
                  <a:srgbClr val="595959"/>
                </a:solidFill>
              </a:rPr>
              <a:t>© K.K. </a:t>
            </a:r>
            <a:r>
              <a:rPr lang="en-US" altLang="ja-JP" sz="1000" err="1" smtClean="0">
                <a:solidFill>
                  <a:srgbClr val="595959"/>
                </a:solidFill>
              </a:rPr>
              <a:t>Ashisuto</a:t>
            </a:r>
            <a:endParaRPr lang="ja-JP" altLang="en-US" sz="1000">
              <a:solidFill>
                <a:srgbClr val="595959"/>
              </a:solidFill>
            </a:endParaRPr>
          </a:p>
        </p:txBody>
      </p:sp>
      <p:sp>
        <p:nvSpPr>
          <p:cNvPr id="14"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4B22246B-72CC-4AB3-AEF9-7F9B00475CC6}" type="slidenum">
              <a:rPr lang="ja-JP" altLang="en-US" sz="1000" b="1" smtClean="0">
                <a:solidFill>
                  <a:srgbClr val="595959"/>
                </a:solidFill>
              </a:rPr>
              <a:pPr algn="r"/>
              <a:t>114</a:t>
            </a:fld>
            <a:endParaRPr lang="ja-JP" altLang="en-US" sz="1000" b="1">
              <a:solidFill>
                <a:srgbClr val="595959"/>
              </a:solidFill>
            </a:endParaRPr>
          </a:p>
        </p:txBody>
      </p:sp>
      <p:sp>
        <p:nvSpPr>
          <p:cNvPr id="17"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endParaRPr lang="ja-JP" altLang="en-US">
              <a:solidFill>
                <a:schemeClr val="bg1"/>
              </a:solidFill>
              <a:latin typeface="Arial"/>
              <a:ea typeface="Arial"/>
              <a:cs typeface="Arial"/>
              <a:sym typeface="Arial"/>
            </a:endParaRPr>
          </a:p>
        </p:txBody>
      </p:sp>
    </p:spTree>
    <p:extLst>
      <p:ext uri="{BB962C8B-B14F-4D97-AF65-F5344CB8AC3E}">
        <p14:creationId xmlns:p14="http://schemas.microsoft.com/office/powerpoint/2010/main" val="173946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実装の準備</a:t>
            </a:r>
            <a:endParaRPr kumimoji="1" lang="ja-JP" altLang="en-US"/>
          </a:p>
        </p:txBody>
      </p:sp>
      <p:sp>
        <p:nvSpPr>
          <p:cNvPr id="7" name="テキスト プレースホルダー 6"/>
          <p:cNvSpPr>
            <a:spLocks noGrp="1"/>
          </p:cNvSpPr>
          <p:nvPr>
            <p:ph type="body" sz="quarter" idx="10"/>
          </p:nvPr>
        </p:nvSpPr>
        <p:spPr>
          <a:xfrm>
            <a:off x="1547664" y="2643758"/>
            <a:ext cx="6048672" cy="2088232"/>
          </a:xfrm>
          <a:noFill/>
        </p:spPr>
        <p:txBody>
          <a:bodyPr anchor="t">
            <a:noAutofit/>
          </a:bodyPr>
          <a:lstStyle/>
          <a:p>
            <a:pPr algn="r"/>
            <a:r>
              <a:rPr lang="en-US" altLang="ja-JP" sz="1600" b="1">
                <a:solidFill>
                  <a:schemeClr val="bg1">
                    <a:lumMod val="95000"/>
                  </a:schemeClr>
                </a:solidFill>
                <a:latin typeface="+mj-ea"/>
                <a:ea typeface="+mj-ea"/>
              </a:rPr>
              <a:t>Designer</a:t>
            </a:r>
            <a:r>
              <a:rPr lang="ja-JP" altLang="en-US" sz="1600" b="1">
                <a:solidFill>
                  <a:schemeClr val="bg1">
                    <a:lumMod val="95000"/>
                  </a:schemeClr>
                </a:solidFill>
                <a:latin typeface="+mj-ea"/>
                <a:ea typeface="+mj-ea"/>
              </a:rPr>
              <a:t>への</a:t>
            </a: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の追加</a:t>
            </a:r>
            <a:r>
              <a:rPr lang="ja-JP" altLang="en-US" sz="1600" b="1" smtClean="0">
                <a:solidFill>
                  <a:schemeClr val="bg1">
                    <a:lumMod val="95000"/>
                  </a:schemeClr>
                </a:solidFill>
                <a:latin typeface="+mj-ea"/>
                <a:ea typeface="+mj-ea"/>
              </a:rPr>
              <a:t>手順</a:t>
            </a:r>
            <a:endParaRPr lang="en-US" altLang="ja-JP" sz="1600" b="1" smtClean="0">
              <a:solidFill>
                <a:schemeClr val="bg1">
                  <a:lumMod val="95000"/>
                </a:schemeClr>
              </a:solidFill>
              <a:latin typeface="+mj-ea"/>
              <a:ea typeface="+mj-ea"/>
            </a:endParaRPr>
          </a:p>
          <a:p>
            <a:pPr algn="r"/>
            <a:r>
              <a:rPr lang="en-US" altLang="ja-JP" sz="2400" b="1">
                <a:solidFill>
                  <a:srgbClr val="404040"/>
                </a:solidFill>
                <a:latin typeface="+mj-ea"/>
                <a:ea typeface="+mj-ea"/>
              </a:rPr>
              <a:t>JavaScript</a:t>
            </a:r>
            <a:r>
              <a:rPr lang="ja-JP" altLang="en-US" sz="2400" b="1">
                <a:solidFill>
                  <a:srgbClr val="404040"/>
                </a:solidFill>
                <a:latin typeface="+mj-ea"/>
                <a:ea typeface="+mj-ea"/>
              </a:rPr>
              <a:t>の実行タイミングの</a:t>
            </a:r>
            <a:r>
              <a:rPr lang="ja-JP" altLang="en-US" sz="2400" b="1" smtClean="0">
                <a:solidFill>
                  <a:srgbClr val="404040"/>
                </a:solidFill>
                <a:latin typeface="+mj-ea"/>
                <a:ea typeface="+mj-ea"/>
              </a:rPr>
              <a:t>制御</a:t>
            </a:r>
            <a:endParaRPr lang="en-US" altLang="ja-JP" sz="2400" b="1" smtClean="0">
              <a:solidFill>
                <a:srgbClr val="404040"/>
              </a:solidFill>
              <a:latin typeface="+mj-ea"/>
              <a:ea typeface="+mj-ea"/>
            </a:endParaRPr>
          </a:p>
          <a:p>
            <a:pPr algn="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の実行タイミングの制御 </a:t>
            </a:r>
            <a:endParaRPr lang="en-US" altLang="ja-JP" sz="1600" b="1" smtClean="0">
              <a:solidFill>
                <a:schemeClr val="bg1">
                  <a:lumMod val="95000"/>
                </a:schemeClr>
              </a:solidFill>
              <a:latin typeface="+mj-ea"/>
              <a:ea typeface="+mj-ea"/>
            </a:endParaRPr>
          </a:p>
          <a:p>
            <a:pPr algn="r"/>
            <a:r>
              <a:rPr lang="ja-JP" altLang="en-US" sz="1000" b="1" smtClean="0">
                <a:solidFill>
                  <a:schemeClr val="bg1">
                    <a:lumMod val="95000"/>
                  </a:schemeClr>
                </a:solidFill>
                <a:latin typeface="+mj-ea"/>
                <a:ea typeface="+mj-ea"/>
              </a:rPr>
              <a:t>～</a:t>
            </a:r>
            <a:r>
              <a:rPr lang="ja-JP" altLang="en-US" sz="1000" b="1">
                <a:solidFill>
                  <a:schemeClr val="bg1">
                    <a:lumMod val="95000"/>
                  </a:schemeClr>
                </a:solidFill>
                <a:latin typeface="+mj-ea"/>
                <a:ea typeface="+mj-ea"/>
              </a:rPr>
              <a:t>複数ページでロードイベントを実行する際の注意点</a:t>
            </a:r>
            <a:r>
              <a:rPr lang="ja-JP" altLang="en-US" sz="1000" b="1" smtClean="0">
                <a:solidFill>
                  <a:schemeClr val="bg1">
                    <a:lumMod val="95000"/>
                  </a:schemeClr>
                </a:solidFill>
                <a:latin typeface="+mj-ea"/>
                <a:ea typeface="+mj-ea"/>
              </a:rPr>
              <a:t>～</a:t>
            </a:r>
            <a:endParaRPr lang="en-US" altLang="ja-JP" sz="1000" b="1" smtClean="0">
              <a:solidFill>
                <a:schemeClr val="bg1">
                  <a:lumMod val="95000"/>
                </a:schemeClr>
              </a:solidFill>
              <a:latin typeface="+mj-ea"/>
              <a:ea typeface="+mj-ea"/>
            </a:endParaRPr>
          </a:p>
          <a:p>
            <a:pPr algn="r"/>
            <a:r>
              <a:rPr lang="en-US" altLang="ja-JP" sz="1600" b="1">
                <a:solidFill>
                  <a:schemeClr val="bg1">
                    <a:lumMod val="95000"/>
                  </a:schemeClr>
                </a:solidFill>
                <a:latin typeface="+mj-ea"/>
                <a:ea typeface="+mj-ea"/>
              </a:rPr>
              <a:t>[ID]</a:t>
            </a:r>
            <a:r>
              <a:rPr lang="ja-JP" altLang="en-US" sz="1600" b="1" err="1">
                <a:solidFill>
                  <a:schemeClr val="bg1">
                    <a:lumMod val="95000"/>
                  </a:schemeClr>
                </a:solidFill>
                <a:latin typeface="+mj-ea"/>
                <a:ea typeface="+mj-ea"/>
              </a:rPr>
              <a:t>、</a:t>
            </a:r>
            <a:r>
              <a:rPr lang="en-US" altLang="ja-JP" sz="1600" b="1">
                <a:solidFill>
                  <a:schemeClr val="bg1">
                    <a:lumMod val="95000"/>
                  </a:schemeClr>
                </a:solidFill>
                <a:latin typeface="+mj-ea"/>
                <a:ea typeface="+mj-ea"/>
              </a:rPr>
              <a:t>[</a:t>
            </a:r>
            <a:r>
              <a:rPr lang="ja-JP" altLang="en-US" sz="1600" b="1">
                <a:solidFill>
                  <a:schemeClr val="bg1">
                    <a:lumMod val="95000"/>
                  </a:schemeClr>
                </a:solidFill>
                <a:latin typeface="+mj-ea"/>
                <a:ea typeface="+mj-ea"/>
              </a:rPr>
              <a:t>クラス</a:t>
            </a:r>
            <a:r>
              <a:rPr lang="en-US" altLang="ja-JP" sz="1600" b="1">
                <a:solidFill>
                  <a:schemeClr val="bg1">
                    <a:lumMod val="95000"/>
                  </a:schemeClr>
                </a:solidFill>
                <a:latin typeface="+mj-ea"/>
                <a:ea typeface="+mj-ea"/>
              </a:rPr>
              <a:t>]</a:t>
            </a:r>
            <a:r>
              <a:rPr lang="ja-JP" altLang="en-US" sz="1600" b="1">
                <a:solidFill>
                  <a:schemeClr val="bg1">
                    <a:lumMod val="95000"/>
                  </a:schemeClr>
                </a:solidFill>
                <a:latin typeface="+mj-ea"/>
                <a:ea typeface="+mj-ea"/>
              </a:rPr>
              <a:t>について</a:t>
            </a:r>
            <a:endParaRPr kumimoji="1" lang="ja-JP" altLang="en-US" sz="1600" b="1">
              <a:solidFill>
                <a:schemeClr val="bg1">
                  <a:lumMod val="95000"/>
                </a:schemeClr>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12</a:t>
            </a:fld>
            <a:endParaRPr lang="ja-JP" altLang="en-US"/>
          </a:p>
        </p:txBody>
      </p:sp>
    </p:spTree>
    <p:extLst>
      <p:ext uri="{BB962C8B-B14F-4D97-AF65-F5344CB8AC3E}">
        <p14:creationId xmlns:p14="http://schemas.microsoft.com/office/powerpoint/2010/main" val="3304657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13</a:t>
            </a:fld>
            <a:endParaRPr lang="ja-JP" altLang="en-US"/>
          </a:p>
        </p:txBody>
      </p:sp>
      <p:sp>
        <p:nvSpPr>
          <p:cNvPr id="5" name="コンテンツ プレースホルダー 4"/>
          <p:cNvSpPr>
            <a:spLocks noGrp="1"/>
          </p:cNvSpPr>
          <p:nvPr>
            <p:ph sz="quarter" idx="13"/>
          </p:nvPr>
        </p:nvSpPr>
        <p:spPr>
          <a:xfrm>
            <a:off x="215516" y="699542"/>
            <a:ext cx="8712968" cy="3816424"/>
          </a:xfrm>
        </p:spPr>
        <p:txBody>
          <a:bodyPr>
            <a:normAutofit/>
          </a:bodyPr>
          <a:lstStyle/>
          <a:p>
            <a:r>
              <a:rPr lang="en-US" altLang="ja-JP" sz="1200">
                <a:latin typeface="+mn-ea"/>
              </a:rPr>
              <a:t>JavaScript</a:t>
            </a:r>
            <a:r>
              <a:rPr lang="ja-JP" altLang="en-US" sz="1200">
                <a:latin typeface="+mn-ea"/>
              </a:rPr>
              <a:t>の実行タイミングは、下記既定のトリガーを使用する事で制御が可能です。</a:t>
            </a:r>
          </a:p>
          <a:p>
            <a:r>
              <a:rPr lang="en-US" altLang="ja-JP" sz="1200">
                <a:latin typeface="+mn-ea"/>
              </a:rPr>
              <a:t>JavaScript</a:t>
            </a:r>
            <a:r>
              <a:rPr lang="ja-JP" altLang="en-US" sz="1200">
                <a:latin typeface="+mn-ea"/>
              </a:rPr>
              <a:t>のコード中で</a:t>
            </a:r>
            <a:r>
              <a:rPr lang="en-US" altLang="ja-JP" sz="1200" err="1">
                <a:latin typeface="+mn-ea"/>
              </a:rPr>
              <a:t>addEventListener</a:t>
            </a:r>
            <a:r>
              <a:rPr lang="en-US" altLang="ja-JP" sz="1200">
                <a:latin typeface="+mn-ea"/>
              </a:rPr>
              <a:t>()</a:t>
            </a:r>
            <a:r>
              <a:rPr lang="ja-JP" altLang="en-US" sz="1200">
                <a:latin typeface="+mn-ea"/>
              </a:rPr>
              <a:t>メソッドなどの引数にこれらのトリガーを指定することで、指定したタイミングで動作するイベントを作成する事ができます。</a:t>
            </a:r>
            <a:endParaRPr kumimoji="1" lang="ja-JP" altLang="en-US" sz="1200">
              <a:latin typeface="+mn-ea"/>
            </a:endParaRPr>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2875503278"/>
              </p:ext>
            </p:extLst>
          </p:nvPr>
        </p:nvGraphicFramePr>
        <p:xfrm>
          <a:off x="305718" y="1707654"/>
          <a:ext cx="8532564" cy="2117664"/>
        </p:xfrm>
        <a:graphic>
          <a:graphicData uri="http://schemas.openxmlformats.org/drawingml/2006/table">
            <a:tbl>
              <a:tblPr firstRow="1" bandRow="1"/>
              <a:tblGrid>
                <a:gridCol w="3137910">
                  <a:extLst>
                    <a:ext uri="{9D8B030D-6E8A-4147-A177-3AD203B41FA5}">
                      <a16:colId xmlns:a16="http://schemas.microsoft.com/office/drawing/2014/main" val="1281704254"/>
                    </a:ext>
                  </a:extLst>
                </a:gridCol>
                <a:gridCol w="5394654">
                  <a:extLst>
                    <a:ext uri="{9D8B030D-6E8A-4147-A177-3AD203B41FA5}">
                      <a16:colId xmlns:a16="http://schemas.microsoft.com/office/drawing/2014/main" val="1825274004"/>
                    </a:ext>
                  </a:extLst>
                </a:gridCol>
              </a:tblGrid>
              <a:tr h="352944">
                <a:tc>
                  <a:txBody>
                    <a:bodyPr/>
                    <a:lstStyle/>
                    <a:p>
                      <a:pPr algn="ctr"/>
                      <a:r>
                        <a:rPr kumimoji="1" lang="ja-JP" altLang="en-US" sz="1400" smtClean="0">
                          <a:solidFill>
                            <a:schemeClr val="bg1"/>
                          </a:solidFill>
                          <a:latin typeface="+mn-ea"/>
                          <a:ea typeface="+mn-ea"/>
                        </a:rPr>
                        <a:t>トリガー名</a:t>
                      </a:r>
                      <a:endParaRPr kumimoji="1" lang="ja-JP" altLang="en-US" sz="1400">
                        <a:solidFill>
                          <a:schemeClr val="bg1"/>
                        </a:solidFill>
                        <a:latin typeface="+mn-ea"/>
                        <a:ea typeface="+mn-ea"/>
                      </a:endParaRPr>
                    </a:p>
                  </a:txBody>
                  <a:tcPr anchor="ctr">
                    <a:solidFill>
                      <a:schemeClr val="tx2"/>
                    </a:solidFill>
                  </a:tcPr>
                </a:tc>
                <a:tc>
                  <a:txBody>
                    <a:bodyPr/>
                    <a:lstStyle/>
                    <a:p>
                      <a:pPr algn="ctr"/>
                      <a:r>
                        <a:rPr kumimoji="1" lang="ja-JP" altLang="en-US" sz="1400" smtClean="0">
                          <a:solidFill>
                            <a:schemeClr val="bg1"/>
                          </a:solidFill>
                          <a:latin typeface="+mn-ea"/>
                          <a:ea typeface="+mn-ea"/>
                        </a:rPr>
                        <a:t>実行タイミング</a:t>
                      </a:r>
                      <a:endParaRPr kumimoji="1" lang="ja-JP" altLang="en-US" sz="1400">
                        <a:solidFill>
                          <a:schemeClr val="bg1"/>
                        </a:solidFill>
                        <a:latin typeface="+mn-ea"/>
                        <a:ea typeface="+mn-ea"/>
                      </a:endParaRPr>
                    </a:p>
                  </a:txBody>
                  <a:tcPr anchor="ctr">
                    <a:solidFill>
                      <a:schemeClr val="tx2"/>
                    </a:solidFill>
                  </a:tcPr>
                </a:tc>
                <a:extLst>
                  <a:ext uri="{0D108BD9-81ED-4DB2-BD59-A6C34878D82A}">
                    <a16:rowId xmlns:a16="http://schemas.microsoft.com/office/drawing/2014/main" val="1511716375"/>
                  </a:ext>
                </a:extLst>
              </a:tr>
              <a:tr h="352944">
                <a:tc>
                  <a:txBody>
                    <a:bodyPr/>
                    <a:lstStyle/>
                    <a:p>
                      <a:r>
                        <a:rPr kumimoji="1" lang="en-US" altLang="ja-JP" sz="1400" b="0" i="0" kern="1200" err="1" smtClean="0">
                          <a:solidFill>
                            <a:schemeClr val="tx1"/>
                          </a:solidFill>
                          <a:effectLst/>
                          <a:latin typeface="+mn-ea"/>
                          <a:ea typeface="+mn-ea"/>
                          <a:cs typeface="+mn-cs"/>
                        </a:rPr>
                        <a:t>iba_pageloading</a:t>
                      </a:r>
                      <a:endParaRPr kumimoji="1" lang="ja-JP" altLang="en-US" sz="1400">
                        <a:latin typeface="+mn-ea"/>
                        <a:ea typeface="+mn-ea"/>
                      </a:endParaRPr>
                    </a:p>
                  </a:txBody>
                  <a:tcPr>
                    <a:noFill/>
                  </a:tcPr>
                </a:tc>
                <a:tc>
                  <a:txBody>
                    <a:bodyPr/>
                    <a:lstStyle/>
                    <a:p>
                      <a:r>
                        <a:rPr kumimoji="1" lang="ja-JP" altLang="en-US" sz="1400" smtClean="0">
                          <a:latin typeface="+mn-ea"/>
                          <a:ea typeface="+mn-ea"/>
                        </a:rPr>
                        <a:t>ページのロード時</a:t>
                      </a:r>
                      <a:endParaRPr kumimoji="1" lang="ja-JP" altLang="en-US" sz="1400">
                        <a:latin typeface="+mn-ea"/>
                        <a:ea typeface="+mn-ea"/>
                      </a:endParaRPr>
                    </a:p>
                  </a:txBody>
                  <a:tcPr>
                    <a:noFill/>
                  </a:tcPr>
                </a:tc>
                <a:extLst>
                  <a:ext uri="{0D108BD9-81ED-4DB2-BD59-A6C34878D82A}">
                    <a16:rowId xmlns:a16="http://schemas.microsoft.com/office/drawing/2014/main" val="1543797126"/>
                  </a:ext>
                </a:extLst>
              </a:tr>
              <a:tr h="35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err="1" smtClean="0">
                          <a:solidFill>
                            <a:schemeClr val="tx1"/>
                          </a:solidFill>
                          <a:latin typeface="+mn-ea"/>
                          <a:ea typeface="+mn-ea"/>
                          <a:cs typeface="+mn-cs"/>
                        </a:rPr>
                        <a:t>iba_pageloaded</a:t>
                      </a:r>
                      <a:endParaRPr kumimoji="1" lang="ja-JP" altLang="en-US" sz="1400" smtClean="0">
                        <a:latin typeface="+mn-ea"/>
                        <a:ea typeface="+mn-ea"/>
                      </a:endParaRPr>
                    </a:p>
                  </a:txBody>
                  <a:tcPr>
                    <a:noFill/>
                  </a:tcPr>
                </a:tc>
                <a:tc>
                  <a:txBody>
                    <a:bodyPr/>
                    <a:lstStyle/>
                    <a:p>
                      <a:r>
                        <a:rPr kumimoji="1" lang="ja-JP" altLang="en-US" sz="1400" smtClean="0">
                          <a:latin typeface="+mn-ea"/>
                          <a:ea typeface="+mn-ea"/>
                        </a:rPr>
                        <a:t>ページのロード後</a:t>
                      </a:r>
                      <a:endParaRPr kumimoji="1" lang="ja-JP" altLang="en-US" sz="1400">
                        <a:latin typeface="+mn-ea"/>
                        <a:ea typeface="+mn-ea"/>
                      </a:endParaRPr>
                    </a:p>
                  </a:txBody>
                  <a:tcPr>
                    <a:noFill/>
                  </a:tcPr>
                </a:tc>
                <a:extLst>
                  <a:ext uri="{0D108BD9-81ED-4DB2-BD59-A6C34878D82A}">
                    <a16:rowId xmlns:a16="http://schemas.microsoft.com/office/drawing/2014/main" val="3443236820"/>
                  </a:ext>
                </a:extLst>
              </a:tr>
              <a:tr h="35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err="1" smtClean="0">
                          <a:solidFill>
                            <a:schemeClr val="tx1"/>
                          </a:solidFill>
                          <a:latin typeface="+mn-ea"/>
                          <a:ea typeface="+mn-ea"/>
                          <a:cs typeface="+mn-cs"/>
                        </a:rPr>
                        <a:t>iba_beforecontentdescribe</a:t>
                      </a:r>
                      <a:endParaRPr kumimoji="1" lang="ja-JP" altLang="en-US" sz="1400" smtClean="0">
                        <a:latin typeface="+mn-ea"/>
                        <a:ea typeface="+mn-ea"/>
                      </a:endParaRPr>
                    </a:p>
                  </a:txBody>
                  <a:tcPr>
                    <a:noFill/>
                  </a:tcPr>
                </a:tc>
                <a:tc>
                  <a:txBody>
                    <a:bodyPr/>
                    <a:lstStyle/>
                    <a:p>
                      <a:r>
                        <a:rPr kumimoji="1" lang="ja-JP" altLang="en-US" sz="1400" b="0" i="0" kern="1200" smtClean="0">
                          <a:solidFill>
                            <a:schemeClr val="tx1"/>
                          </a:solidFill>
                          <a:effectLst/>
                          <a:latin typeface="+mn-ea"/>
                          <a:ea typeface="+mn-ea"/>
                          <a:cs typeface="+mn-cs"/>
                        </a:rPr>
                        <a:t>コンテンツ（パネル内）描画前</a:t>
                      </a:r>
                      <a:endParaRPr kumimoji="1" lang="ja-JP" altLang="en-US" sz="1400">
                        <a:latin typeface="+mn-ea"/>
                        <a:ea typeface="+mn-ea"/>
                      </a:endParaRPr>
                    </a:p>
                  </a:txBody>
                  <a:tcPr>
                    <a:noFill/>
                  </a:tcPr>
                </a:tc>
                <a:extLst>
                  <a:ext uri="{0D108BD9-81ED-4DB2-BD59-A6C34878D82A}">
                    <a16:rowId xmlns:a16="http://schemas.microsoft.com/office/drawing/2014/main" val="161017137"/>
                  </a:ext>
                </a:extLst>
              </a:tr>
              <a:tr h="35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err="1" smtClean="0">
                          <a:solidFill>
                            <a:schemeClr val="tx1"/>
                          </a:solidFill>
                          <a:latin typeface="+mn-ea"/>
                          <a:ea typeface="+mn-ea"/>
                          <a:cs typeface="+mn-cs"/>
                        </a:rPr>
                        <a:t>iba_contentdescribed</a:t>
                      </a:r>
                      <a:endParaRPr kumimoji="1" lang="ja-JP" altLang="en-US" sz="1400" smtClean="0">
                        <a:latin typeface="+mn-ea"/>
                        <a:ea typeface="+mn-ea"/>
                      </a:endParaRPr>
                    </a:p>
                  </a:txBody>
                  <a:tcPr>
                    <a:noFill/>
                  </a:tcPr>
                </a:tc>
                <a:tc>
                  <a:txBody>
                    <a:bodyPr/>
                    <a:lstStyle/>
                    <a:p>
                      <a:r>
                        <a:rPr kumimoji="1" lang="ja-JP" altLang="en-US" sz="1400" b="0" i="0" kern="1200" smtClean="0">
                          <a:solidFill>
                            <a:schemeClr val="tx1"/>
                          </a:solidFill>
                          <a:effectLst/>
                          <a:latin typeface="+mn-ea"/>
                          <a:ea typeface="+mn-ea"/>
                          <a:cs typeface="+mn-cs"/>
                        </a:rPr>
                        <a:t>コンテンツ（パネル内）描画時</a:t>
                      </a:r>
                      <a:endParaRPr kumimoji="1" lang="en-US" altLang="ja-JP" sz="1400" smtClean="0">
                        <a:latin typeface="+mn-ea"/>
                        <a:ea typeface="+mn-ea"/>
                      </a:endParaRPr>
                    </a:p>
                  </a:txBody>
                  <a:tcPr>
                    <a:noFill/>
                  </a:tcPr>
                </a:tc>
                <a:extLst>
                  <a:ext uri="{0D108BD9-81ED-4DB2-BD59-A6C34878D82A}">
                    <a16:rowId xmlns:a16="http://schemas.microsoft.com/office/drawing/2014/main" val="531290239"/>
                  </a:ext>
                </a:extLst>
              </a:tr>
              <a:tr h="352944">
                <a:tc>
                  <a:txBody>
                    <a:bodyPr/>
                    <a:lstStyle/>
                    <a:p>
                      <a:r>
                        <a:rPr kumimoji="1" lang="en-US" altLang="ja-JP" sz="1400" b="0" i="0" kern="1200" err="1" smtClean="0">
                          <a:solidFill>
                            <a:schemeClr val="tx1"/>
                          </a:solidFill>
                          <a:effectLst/>
                          <a:latin typeface="+mn-ea"/>
                          <a:ea typeface="+mn-ea"/>
                          <a:cs typeface="+mn-cs"/>
                        </a:rPr>
                        <a:t>iba_beforecontentload</a:t>
                      </a:r>
                      <a:endParaRPr kumimoji="1" lang="ja-JP" altLang="en-US" sz="1400">
                        <a:latin typeface="+mn-ea"/>
                        <a:ea typeface="+mn-ea"/>
                      </a:endParaRPr>
                    </a:p>
                  </a:txBody>
                  <a:tcPr>
                    <a:noFill/>
                  </a:tcPr>
                </a:tc>
                <a:tc>
                  <a:txBody>
                    <a:bodyPr/>
                    <a:lstStyle/>
                    <a:p>
                      <a:r>
                        <a:rPr kumimoji="1" lang="ja-JP" altLang="en-US" sz="1400" smtClean="0">
                          <a:latin typeface="+mn-ea"/>
                          <a:ea typeface="+mn-ea"/>
                        </a:rPr>
                        <a:t>コンテンツ（パネルやフィルタ）ロード直前</a:t>
                      </a:r>
                      <a:endParaRPr kumimoji="1" lang="ja-JP" altLang="en-US" sz="1400">
                        <a:latin typeface="+mn-ea"/>
                        <a:ea typeface="+mn-ea"/>
                      </a:endParaRPr>
                    </a:p>
                  </a:txBody>
                  <a:tcPr>
                    <a:noFill/>
                  </a:tcPr>
                </a:tc>
                <a:extLst>
                  <a:ext uri="{0D108BD9-81ED-4DB2-BD59-A6C34878D82A}">
                    <a16:rowId xmlns:a16="http://schemas.microsoft.com/office/drawing/2014/main" val="885134085"/>
                  </a:ext>
                </a:extLst>
              </a:tr>
            </a:tbl>
          </a:graphicData>
        </a:graphic>
      </p:graphicFrame>
      <p:sp>
        <p:nvSpPr>
          <p:cNvPr id="7"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5448"/>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1/7</a:t>
              </a:r>
              <a:endParaRPr lang="ja-JP" altLang="en-US" sz="3200" b="1">
                <a:solidFill>
                  <a:schemeClr val="tx2"/>
                </a:solidFill>
                <a:latin typeface="+mj-ea"/>
                <a:ea typeface="+mj-ea"/>
                <a:cs typeface="Quattrocento Sans"/>
                <a:sym typeface="Quattrocento Sans"/>
              </a:endParaRPr>
            </a:p>
          </p:txBody>
        </p:sp>
      </p:grpSp>
      <p:sp>
        <p:nvSpPr>
          <p:cNvPr id="1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101798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14</a:t>
            </a:fld>
            <a:endParaRPr lang="ja-JP" altLang="en-US"/>
          </a:p>
        </p:txBody>
      </p:sp>
      <p:sp>
        <p:nvSpPr>
          <p:cNvPr id="5" name="コンテンツ プレースホルダー 4"/>
          <p:cNvSpPr>
            <a:spLocks noGrp="1"/>
          </p:cNvSpPr>
          <p:nvPr>
            <p:ph sz="quarter" idx="13"/>
          </p:nvPr>
        </p:nvSpPr>
        <p:spPr>
          <a:xfrm>
            <a:off x="215516" y="699542"/>
            <a:ext cx="8712968" cy="4167806"/>
          </a:xfrm>
        </p:spPr>
        <p:txBody>
          <a:bodyPr>
            <a:normAutofit/>
          </a:bodyPr>
          <a:lstStyle/>
          <a:p>
            <a:r>
              <a:rPr lang="ja-JP" altLang="en-US" sz="1200" smtClean="0">
                <a:latin typeface="+mn-ea"/>
              </a:rPr>
              <a:t>以下は、各イベントでアラートを出すコードのサンプルです。</a:t>
            </a:r>
            <a:r>
              <a:rPr lang="en-US" altLang="ja-JP" sz="1200" smtClean="0">
                <a:latin typeface="+mn-ea"/>
              </a:rPr>
              <a:t/>
            </a:r>
            <a:br>
              <a:rPr lang="en-US" altLang="ja-JP" sz="1200" smtClean="0">
                <a:latin typeface="+mn-ea"/>
              </a:rPr>
            </a:br>
            <a:r>
              <a:rPr lang="ja-JP" altLang="en-US" sz="1200" smtClean="0">
                <a:latin typeface="+mn-ea"/>
              </a:rPr>
              <a:t>以下のコードを</a:t>
            </a:r>
            <a:r>
              <a:rPr lang="en-US" altLang="ja-JP" sz="1200" smtClean="0">
                <a:latin typeface="+mn-ea"/>
              </a:rPr>
              <a:t>Designer</a:t>
            </a:r>
            <a:r>
              <a:rPr lang="ja-JP" altLang="en-US" sz="1200" smtClean="0">
                <a:latin typeface="+mn-ea"/>
              </a:rPr>
              <a:t>のページに追加した際の、アラートの表示タイミング</a:t>
            </a:r>
            <a:r>
              <a:rPr lang="en-US" altLang="ja-JP" sz="1200" smtClean="0">
                <a:latin typeface="+mn-ea"/>
              </a:rPr>
              <a:t>(</a:t>
            </a:r>
            <a:r>
              <a:rPr lang="ja-JP" altLang="en-US" sz="1200" smtClean="0">
                <a:latin typeface="+mn-ea"/>
              </a:rPr>
              <a:t>イメージ</a:t>
            </a:r>
            <a:r>
              <a:rPr lang="en-US" altLang="ja-JP" sz="1200" smtClean="0">
                <a:latin typeface="+mn-ea"/>
              </a:rPr>
              <a:t>)</a:t>
            </a:r>
            <a:r>
              <a:rPr lang="ja-JP" altLang="en-US" sz="1200" smtClean="0">
                <a:latin typeface="+mn-ea"/>
              </a:rPr>
              <a:t>を次ページから紹介します。</a:t>
            </a:r>
            <a:endParaRPr kumimoji="1" lang="ja-JP" altLang="en-US" sz="1200">
              <a:latin typeface="+mn-ea"/>
            </a:endParaRPr>
          </a:p>
        </p:txBody>
      </p:sp>
      <p:sp>
        <p:nvSpPr>
          <p:cNvPr id="8"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5448"/>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2/7</a:t>
              </a:r>
              <a:endParaRPr lang="ja-JP" altLang="en-US" sz="3200" b="1">
                <a:solidFill>
                  <a:schemeClr val="tx2"/>
                </a:solidFill>
                <a:latin typeface="+mj-ea"/>
                <a:ea typeface="+mj-ea"/>
                <a:cs typeface="Quattrocento Sans"/>
                <a:sym typeface="Quattrocento Sans"/>
              </a:endParaRPr>
            </a:p>
          </p:txBody>
        </p:sp>
      </p:grpSp>
      <p:sp>
        <p:nvSpPr>
          <p:cNvPr id="1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
        <p:nvSpPr>
          <p:cNvPr id="13" name="Google Shape;574;p31"/>
          <p:cNvSpPr/>
          <p:nvPr/>
        </p:nvSpPr>
        <p:spPr>
          <a:xfrm>
            <a:off x="299543" y="1388175"/>
            <a:ext cx="8592937" cy="3430009"/>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75;p31"/>
          <p:cNvSpPr/>
          <p:nvPr/>
        </p:nvSpPr>
        <p:spPr>
          <a:xfrm>
            <a:off x="301555" y="1203598"/>
            <a:ext cx="2714400" cy="18360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15" name="Google Shape;576;p31"/>
          <p:cNvSpPr txBox="1"/>
          <p:nvPr/>
        </p:nvSpPr>
        <p:spPr>
          <a:xfrm>
            <a:off x="299544" y="1419622"/>
            <a:ext cx="8339650" cy="3416279"/>
          </a:xfrm>
          <a:prstGeom prst="rect">
            <a:avLst/>
          </a:prstGeom>
          <a:noFill/>
          <a:ln>
            <a:noFill/>
          </a:ln>
        </p:spPr>
        <p:txBody>
          <a:bodyPr spcFirstLastPara="1" wrap="square" lIns="91425" tIns="45700" rIns="91425" bIns="45700" anchor="t" anchorCtr="0">
            <a:spAutoFit/>
          </a:bodyPr>
          <a:lstStyle/>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ページロード時</a:t>
            </a:r>
          </a:p>
          <a:p>
            <a:pPr lvl="0"/>
            <a:r>
              <a:rPr lang="en-US" altLang="ja-JP" sz="900" err="1">
                <a:latin typeface="+mn-ea"/>
                <a:cs typeface="Quattrocento Sans"/>
                <a:sym typeface="Quattrocento Sans"/>
              </a:rPr>
              <a:t>window.addEventListener</a:t>
            </a:r>
            <a:r>
              <a:rPr lang="en-US" altLang="ja-JP" sz="900">
                <a:latin typeface="+mn-ea"/>
                <a:cs typeface="Quattrocento Sans"/>
                <a:sym typeface="Quattrocento Sans"/>
              </a:rPr>
              <a:t>('</a:t>
            </a:r>
            <a:r>
              <a:rPr lang="en-US" altLang="ja-JP" sz="900" b="1" err="1">
                <a:solidFill>
                  <a:srgbClr val="FF0000"/>
                </a:solidFill>
                <a:latin typeface="+mn-ea"/>
                <a:cs typeface="Quattrocento Sans"/>
                <a:sym typeface="Quattrocento Sans"/>
              </a:rPr>
              <a:t>iba_pageloading</a:t>
            </a:r>
            <a:r>
              <a:rPr lang="en-US" altLang="ja-JP" sz="900">
                <a:latin typeface="+mn-ea"/>
                <a:cs typeface="Quattrocento Sans"/>
                <a:sym typeface="Quattrocento Sans"/>
              </a:rPr>
              <a:t>', function (e){</a:t>
            </a:r>
          </a:p>
          <a:p>
            <a:pPr lvl="0"/>
            <a:r>
              <a:rPr lang="en-US" altLang="ja-JP" sz="900">
                <a:latin typeface="+mn-ea"/>
                <a:cs typeface="Quattrocento Sans"/>
                <a:sym typeface="Quattrocento Sans"/>
              </a:rPr>
              <a:t>    alert('</a:t>
            </a:r>
            <a:r>
              <a:rPr lang="en-US" altLang="ja-JP" sz="900" err="1">
                <a:latin typeface="+mn-ea"/>
                <a:cs typeface="Quattrocento Sans"/>
                <a:sym typeface="Quattrocento Sans"/>
              </a:rPr>
              <a:t>iba_pageloading</a:t>
            </a:r>
            <a:r>
              <a:rPr lang="en-US" altLang="ja-JP" sz="900">
                <a:latin typeface="+mn-ea"/>
                <a:cs typeface="Quattrocento Sans"/>
                <a:sym typeface="Quattrocento Sans"/>
              </a:rPr>
              <a:t>' + '</a:t>
            </a:r>
            <a:r>
              <a:rPr lang="ja-JP" altLang="en-US" sz="900">
                <a:latin typeface="+mn-ea"/>
                <a:cs typeface="Quattrocento Sans"/>
                <a:sym typeface="Quattrocento Sans"/>
              </a:rPr>
              <a:t>／</a:t>
            </a:r>
            <a:r>
              <a:rPr lang="en-US" altLang="ja-JP" sz="900">
                <a:latin typeface="+mn-ea"/>
                <a:cs typeface="Quattrocento Sans"/>
                <a:sym typeface="Quattrocento Sans"/>
              </a:rPr>
              <a:t>' + e);</a:t>
            </a:r>
          </a:p>
          <a:p>
            <a:pPr lvl="0"/>
            <a:r>
              <a:rPr lang="en-US" altLang="ja-JP" sz="900">
                <a:latin typeface="+mn-ea"/>
                <a:cs typeface="Quattrocento Sans"/>
                <a:sym typeface="Quattrocento Sans"/>
              </a:rPr>
              <a:t>});</a:t>
            </a:r>
          </a:p>
          <a:p>
            <a:pPr lvl="0"/>
            <a:endParaRPr lang="en-US" altLang="ja-JP" sz="900">
              <a:solidFill>
                <a:srgbClr val="00B050"/>
              </a:solidFill>
              <a:latin typeface="+mn-ea"/>
              <a:cs typeface="Quattrocento Sans"/>
              <a:sym typeface="Quattrocento Sans"/>
            </a:endParaRPr>
          </a:p>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ページロード直後</a:t>
            </a:r>
          </a:p>
          <a:p>
            <a:pPr lvl="0"/>
            <a:r>
              <a:rPr lang="en-US" altLang="ja-JP" sz="900" err="1">
                <a:latin typeface="+mn-ea"/>
                <a:cs typeface="Quattrocento Sans"/>
                <a:sym typeface="Quattrocento Sans"/>
              </a:rPr>
              <a:t>window.addEventListener</a:t>
            </a:r>
            <a:r>
              <a:rPr lang="en-US" altLang="ja-JP" sz="900">
                <a:latin typeface="+mn-ea"/>
                <a:cs typeface="Quattrocento Sans"/>
                <a:sym typeface="Quattrocento Sans"/>
              </a:rPr>
              <a:t>('</a:t>
            </a:r>
            <a:r>
              <a:rPr lang="en-US" altLang="ja-JP" sz="900" b="1" err="1">
                <a:solidFill>
                  <a:srgbClr val="FF0000"/>
                </a:solidFill>
                <a:latin typeface="+mn-ea"/>
                <a:cs typeface="Quattrocento Sans"/>
                <a:sym typeface="Quattrocento Sans"/>
              </a:rPr>
              <a:t>iba_pageloaded</a:t>
            </a:r>
            <a:r>
              <a:rPr lang="en-US" altLang="ja-JP" sz="900">
                <a:latin typeface="+mn-ea"/>
                <a:cs typeface="Quattrocento Sans"/>
                <a:sym typeface="Quattrocento Sans"/>
              </a:rPr>
              <a:t>', function (e){</a:t>
            </a:r>
          </a:p>
          <a:p>
            <a:pPr lvl="0"/>
            <a:r>
              <a:rPr lang="en-US" altLang="ja-JP" sz="900">
                <a:latin typeface="+mn-ea"/>
                <a:cs typeface="Quattrocento Sans"/>
                <a:sym typeface="Quattrocento Sans"/>
              </a:rPr>
              <a:t>    alert('</a:t>
            </a:r>
            <a:r>
              <a:rPr lang="en-US" altLang="ja-JP" sz="900" err="1">
                <a:latin typeface="+mn-ea"/>
                <a:cs typeface="Quattrocento Sans"/>
                <a:sym typeface="Quattrocento Sans"/>
              </a:rPr>
              <a:t>iba_pageloaded</a:t>
            </a:r>
            <a:r>
              <a:rPr lang="en-US" altLang="ja-JP" sz="900">
                <a:latin typeface="+mn-ea"/>
                <a:cs typeface="Quattrocento Sans"/>
                <a:sym typeface="Quattrocento Sans"/>
              </a:rPr>
              <a:t>' + '</a:t>
            </a:r>
            <a:r>
              <a:rPr lang="ja-JP" altLang="en-US" sz="900">
                <a:latin typeface="+mn-ea"/>
                <a:cs typeface="Quattrocento Sans"/>
                <a:sym typeface="Quattrocento Sans"/>
              </a:rPr>
              <a:t>／</a:t>
            </a:r>
            <a:r>
              <a:rPr lang="en-US" altLang="ja-JP" sz="900">
                <a:latin typeface="+mn-ea"/>
                <a:cs typeface="Quattrocento Sans"/>
                <a:sym typeface="Quattrocento Sans"/>
              </a:rPr>
              <a:t>' + e);</a:t>
            </a:r>
          </a:p>
          <a:p>
            <a:pPr lvl="0"/>
            <a:r>
              <a:rPr lang="en-US" altLang="ja-JP" sz="900">
                <a:latin typeface="+mn-ea"/>
                <a:cs typeface="Quattrocento Sans"/>
                <a:sym typeface="Quattrocento Sans"/>
              </a:rPr>
              <a:t>});</a:t>
            </a:r>
          </a:p>
          <a:p>
            <a:pPr lvl="0"/>
            <a:endParaRPr lang="en-US" altLang="ja-JP" sz="900">
              <a:solidFill>
                <a:srgbClr val="00B050"/>
              </a:solidFill>
              <a:latin typeface="+mn-ea"/>
              <a:cs typeface="Quattrocento Sans"/>
              <a:sym typeface="Quattrocento Sans"/>
            </a:endParaRPr>
          </a:p>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コンテンツ（パネルやフィルタなど）ロード時</a:t>
            </a:r>
          </a:p>
          <a:p>
            <a:pPr lvl="0"/>
            <a:r>
              <a:rPr lang="en-US" altLang="ja-JP" sz="900" err="1">
                <a:latin typeface="+mn-ea"/>
                <a:cs typeface="Quattrocento Sans"/>
                <a:sym typeface="Quattrocento Sans"/>
              </a:rPr>
              <a:t>window.addEventListener</a:t>
            </a:r>
            <a:r>
              <a:rPr lang="en-US" altLang="ja-JP" sz="900">
                <a:latin typeface="+mn-ea"/>
                <a:cs typeface="Quattrocento Sans"/>
                <a:sym typeface="Quattrocento Sans"/>
              </a:rPr>
              <a:t>('</a:t>
            </a:r>
            <a:r>
              <a:rPr lang="en-US" altLang="ja-JP" sz="900" b="1" err="1">
                <a:solidFill>
                  <a:srgbClr val="FF0000"/>
                </a:solidFill>
                <a:latin typeface="+mn-ea"/>
                <a:cs typeface="Quattrocento Sans"/>
                <a:sym typeface="Quattrocento Sans"/>
              </a:rPr>
              <a:t>iba_beforecontentload</a:t>
            </a:r>
            <a:r>
              <a:rPr lang="en-US" altLang="ja-JP" sz="900">
                <a:latin typeface="+mn-ea"/>
                <a:cs typeface="Quattrocento Sans"/>
                <a:sym typeface="Quattrocento Sans"/>
              </a:rPr>
              <a:t>', function (e){</a:t>
            </a:r>
          </a:p>
          <a:p>
            <a:pPr lvl="0"/>
            <a:r>
              <a:rPr lang="en-US" altLang="ja-JP" sz="900">
                <a:latin typeface="+mn-ea"/>
                <a:cs typeface="Quattrocento Sans"/>
                <a:sym typeface="Quattrocento Sans"/>
              </a:rPr>
              <a:t>    alert('</a:t>
            </a:r>
            <a:r>
              <a:rPr lang="en-US" altLang="ja-JP" sz="900" err="1">
                <a:latin typeface="+mn-ea"/>
                <a:cs typeface="Quattrocento Sans"/>
                <a:sym typeface="Quattrocento Sans"/>
              </a:rPr>
              <a:t>iba_beforecontentload</a:t>
            </a:r>
            <a:r>
              <a:rPr lang="en-US" altLang="ja-JP" sz="900">
                <a:latin typeface="+mn-ea"/>
                <a:cs typeface="Quattrocento Sans"/>
                <a:sym typeface="Quattrocento Sans"/>
              </a:rPr>
              <a:t>' + '</a:t>
            </a:r>
            <a:r>
              <a:rPr lang="ja-JP" altLang="en-US" sz="900">
                <a:latin typeface="+mn-ea"/>
                <a:cs typeface="Quattrocento Sans"/>
                <a:sym typeface="Quattrocento Sans"/>
              </a:rPr>
              <a:t>／</a:t>
            </a:r>
            <a:r>
              <a:rPr lang="en-US" altLang="ja-JP" sz="900">
                <a:latin typeface="+mn-ea"/>
                <a:cs typeface="Quattrocento Sans"/>
                <a:sym typeface="Quattrocento Sans"/>
              </a:rPr>
              <a:t>' + e);</a:t>
            </a:r>
          </a:p>
          <a:p>
            <a:pPr lvl="0"/>
            <a:r>
              <a:rPr lang="en-US" altLang="ja-JP" sz="900">
                <a:latin typeface="+mn-ea"/>
                <a:cs typeface="Quattrocento Sans"/>
                <a:sym typeface="Quattrocento Sans"/>
              </a:rPr>
              <a:t>});</a:t>
            </a:r>
          </a:p>
          <a:p>
            <a:pPr lvl="0"/>
            <a:endParaRPr lang="en-US" altLang="ja-JP" sz="900">
              <a:solidFill>
                <a:srgbClr val="00B050"/>
              </a:solidFill>
              <a:latin typeface="+mn-ea"/>
              <a:cs typeface="Quattrocento Sans"/>
              <a:sym typeface="Quattrocento Sans"/>
            </a:endParaRPr>
          </a:p>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コンテンツ（パネル）描画前</a:t>
            </a:r>
          </a:p>
          <a:p>
            <a:pPr lvl="0"/>
            <a:r>
              <a:rPr lang="en-US" altLang="ja-JP" sz="900" err="1">
                <a:latin typeface="+mn-ea"/>
                <a:cs typeface="Quattrocento Sans"/>
                <a:sym typeface="Quattrocento Sans"/>
              </a:rPr>
              <a:t>window.addEventListener</a:t>
            </a:r>
            <a:r>
              <a:rPr lang="en-US" altLang="ja-JP" sz="900">
                <a:latin typeface="+mn-ea"/>
                <a:cs typeface="Quattrocento Sans"/>
                <a:sym typeface="Quattrocento Sans"/>
              </a:rPr>
              <a:t>('</a:t>
            </a:r>
            <a:r>
              <a:rPr lang="en-US" altLang="ja-JP" sz="900" b="1" err="1">
                <a:solidFill>
                  <a:srgbClr val="FF0000"/>
                </a:solidFill>
                <a:latin typeface="+mn-ea"/>
                <a:cs typeface="Quattrocento Sans"/>
                <a:sym typeface="Quattrocento Sans"/>
              </a:rPr>
              <a:t>iba_beforecontentdescribe</a:t>
            </a:r>
            <a:r>
              <a:rPr lang="en-US" altLang="ja-JP" sz="900">
                <a:latin typeface="+mn-ea"/>
                <a:cs typeface="Quattrocento Sans"/>
                <a:sym typeface="Quattrocento Sans"/>
              </a:rPr>
              <a:t>', function (e){</a:t>
            </a:r>
          </a:p>
          <a:p>
            <a:pPr lvl="0"/>
            <a:r>
              <a:rPr lang="en-US" altLang="ja-JP" sz="900">
                <a:latin typeface="+mn-ea"/>
                <a:cs typeface="Quattrocento Sans"/>
                <a:sym typeface="Quattrocento Sans"/>
              </a:rPr>
              <a:t>    alert('</a:t>
            </a:r>
            <a:r>
              <a:rPr lang="en-US" altLang="ja-JP" sz="900" err="1">
                <a:latin typeface="+mn-ea"/>
                <a:cs typeface="Quattrocento Sans"/>
                <a:sym typeface="Quattrocento Sans"/>
              </a:rPr>
              <a:t>iba_beforecontentdescribe</a:t>
            </a:r>
            <a:r>
              <a:rPr lang="en-US" altLang="ja-JP" sz="900">
                <a:latin typeface="+mn-ea"/>
                <a:cs typeface="Quattrocento Sans"/>
                <a:sym typeface="Quattrocento Sans"/>
              </a:rPr>
              <a:t>' + '</a:t>
            </a:r>
            <a:r>
              <a:rPr lang="ja-JP" altLang="en-US" sz="900">
                <a:latin typeface="+mn-ea"/>
                <a:cs typeface="Quattrocento Sans"/>
                <a:sym typeface="Quattrocento Sans"/>
              </a:rPr>
              <a:t>／</a:t>
            </a:r>
            <a:r>
              <a:rPr lang="en-US" altLang="ja-JP" sz="900">
                <a:latin typeface="+mn-ea"/>
                <a:cs typeface="Quattrocento Sans"/>
                <a:sym typeface="Quattrocento Sans"/>
              </a:rPr>
              <a:t>' + e);</a:t>
            </a:r>
          </a:p>
          <a:p>
            <a:pPr lvl="0"/>
            <a:r>
              <a:rPr lang="en-US" altLang="ja-JP" sz="900">
                <a:latin typeface="+mn-ea"/>
                <a:cs typeface="Quattrocento Sans"/>
                <a:sym typeface="Quattrocento Sans"/>
              </a:rPr>
              <a:t>});</a:t>
            </a:r>
          </a:p>
          <a:p>
            <a:pPr lvl="0"/>
            <a:endParaRPr lang="en-US" altLang="ja-JP" sz="900">
              <a:solidFill>
                <a:srgbClr val="00B050"/>
              </a:solidFill>
              <a:latin typeface="+mn-ea"/>
              <a:cs typeface="Quattrocento Sans"/>
              <a:sym typeface="Quattrocento Sans"/>
            </a:endParaRPr>
          </a:p>
          <a:p>
            <a:pPr lvl="0"/>
            <a:r>
              <a:rPr lang="en-US" altLang="ja-JP" sz="900">
                <a:solidFill>
                  <a:srgbClr val="00B050"/>
                </a:solidFill>
                <a:latin typeface="+mn-ea"/>
                <a:cs typeface="Quattrocento Sans"/>
                <a:sym typeface="Quattrocento Sans"/>
              </a:rPr>
              <a:t>// </a:t>
            </a:r>
            <a:r>
              <a:rPr lang="ja-JP" altLang="en-US" sz="900">
                <a:solidFill>
                  <a:srgbClr val="00B050"/>
                </a:solidFill>
                <a:latin typeface="+mn-ea"/>
                <a:cs typeface="Quattrocento Sans"/>
                <a:sym typeface="Quattrocento Sans"/>
              </a:rPr>
              <a:t>コンテンツ（パネル）描画時</a:t>
            </a:r>
          </a:p>
          <a:p>
            <a:pPr lvl="0"/>
            <a:r>
              <a:rPr lang="en-US" altLang="ja-JP" sz="900" err="1">
                <a:latin typeface="+mn-ea"/>
                <a:cs typeface="Quattrocento Sans"/>
                <a:sym typeface="Quattrocento Sans"/>
              </a:rPr>
              <a:t>window.addEventListener</a:t>
            </a:r>
            <a:r>
              <a:rPr lang="en-US" altLang="ja-JP" sz="900">
                <a:latin typeface="+mn-ea"/>
                <a:cs typeface="Quattrocento Sans"/>
                <a:sym typeface="Quattrocento Sans"/>
              </a:rPr>
              <a:t>('</a:t>
            </a:r>
            <a:r>
              <a:rPr lang="en-US" altLang="ja-JP" sz="900" b="1" err="1">
                <a:solidFill>
                  <a:srgbClr val="FF0000"/>
                </a:solidFill>
                <a:latin typeface="+mn-ea"/>
                <a:cs typeface="Quattrocento Sans"/>
                <a:sym typeface="Quattrocento Sans"/>
              </a:rPr>
              <a:t>iba_contentdescribed</a:t>
            </a:r>
            <a:r>
              <a:rPr lang="en-US" altLang="ja-JP" sz="900">
                <a:latin typeface="+mn-ea"/>
                <a:cs typeface="Quattrocento Sans"/>
                <a:sym typeface="Quattrocento Sans"/>
              </a:rPr>
              <a:t>', function (e){</a:t>
            </a:r>
          </a:p>
          <a:p>
            <a:pPr lvl="0"/>
            <a:r>
              <a:rPr lang="en-US" altLang="ja-JP" sz="900">
                <a:latin typeface="+mn-ea"/>
                <a:cs typeface="Quattrocento Sans"/>
                <a:sym typeface="Quattrocento Sans"/>
              </a:rPr>
              <a:t>    alert('</a:t>
            </a:r>
            <a:r>
              <a:rPr lang="en-US" altLang="ja-JP" sz="900" err="1">
                <a:latin typeface="+mn-ea"/>
                <a:cs typeface="Quattrocento Sans"/>
                <a:sym typeface="Quattrocento Sans"/>
              </a:rPr>
              <a:t>iba_contentdescribed</a:t>
            </a:r>
            <a:r>
              <a:rPr lang="en-US" altLang="ja-JP" sz="900">
                <a:latin typeface="+mn-ea"/>
                <a:cs typeface="Quattrocento Sans"/>
                <a:sym typeface="Quattrocento Sans"/>
              </a:rPr>
              <a:t>' + '</a:t>
            </a:r>
            <a:r>
              <a:rPr lang="ja-JP" altLang="en-US" sz="900">
                <a:latin typeface="+mn-ea"/>
                <a:cs typeface="Quattrocento Sans"/>
                <a:sym typeface="Quattrocento Sans"/>
              </a:rPr>
              <a:t>／</a:t>
            </a:r>
            <a:r>
              <a:rPr lang="en-US" altLang="ja-JP" sz="900">
                <a:latin typeface="+mn-ea"/>
                <a:cs typeface="Quattrocento Sans"/>
                <a:sym typeface="Quattrocento Sans"/>
              </a:rPr>
              <a:t>' + e);</a:t>
            </a:r>
          </a:p>
          <a:p>
            <a:pPr lvl="0"/>
            <a:r>
              <a:rPr lang="en-US" altLang="ja-JP" sz="900">
                <a:latin typeface="+mn-ea"/>
                <a:cs typeface="Quattrocento Sans"/>
                <a:sym typeface="Quattrocento Sans"/>
              </a:rPr>
              <a:t>});</a:t>
            </a:r>
            <a:endParaRPr lang="en-US" sz="900">
              <a:latin typeface="+mn-ea"/>
              <a:sym typeface="Quattrocento Sans"/>
            </a:endParaRPr>
          </a:p>
        </p:txBody>
      </p:sp>
    </p:spTree>
    <p:extLst>
      <p:ext uri="{BB962C8B-B14F-4D97-AF65-F5344CB8AC3E}">
        <p14:creationId xmlns:p14="http://schemas.microsoft.com/office/powerpoint/2010/main" val="2755448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89356" y="759587"/>
            <a:ext cx="8947140" cy="3972403"/>
            <a:chOff x="89356" y="759587"/>
            <a:chExt cx="8947140" cy="3972403"/>
          </a:xfrm>
        </p:grpSpPr>
        <p:sp>
          <p:nvSpPr>
            <p:cNvPr id="13" name="対角する 2 つの角を切り取った四角形 12"/>
            <p:cNvSpPr/>
            <p:nvPr/>
          </p:nvSpPr>
          <p:spPr>
            <a:xfrm>
              <a:off x="89356" y="1120374"/>
              <a:ext cx="8947140" cy="3611616"/>
            </a:xfrm>
            <a:prstGeom prst="snip2DiagRect">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 name="1 つの角を切り取った四角形 1"/>
            <p:cNvSpPr/>
            <p:nvPr/>
          </p:nvSpPr>
          <p:spPr>
            <a:xfrm>
              <a:off x="89356" y="759587"/>
              <a:ext cx="2627784" cy="360040"/>
            </a:xfrm>
            <a:custGeom>
              <a:avLst/>
              <a:gdLst>
                <a:gd name="connsiteX0" fmla="*/ 0 w 2195736"/>
                <a:gd name="connsiteY0" fmla="*/ 0 h 360040"/>
                <a:gd name="connsiteX1" fmla="*/ 2015716 w 2195736"/>
                <a:gd name="connsiteY1" fmla="*/ 0 h 360040"/>
                <a:gd name="connsiteX2" fmla="*/ 2195736 w 2195736"/>
                <a:gd name="connsiteY2" fmla="*/ 180020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2015716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10274 h 370314"/>
                <a:gd name="connsiteX1" fmla="*/ 1753725 w 2195736"/>
                <a:gd name="connsiteY1" fmla="*/ 0 h 370314"/>
                <a:gd name="connsiteX2" fmla="*/ 2123816 w 2195736"/>
                <a:gd name="connsiteY2" fmla="*/ 267351 h 370314"/>
                <a:gd name="connsiteX3" fmla="*/ 2195736 w 2195736"/>
                <a:gd name="connsiteY3" fmla="*/ 370314 h 370314"/>
                <a:gd name="connsiteX4" fmla="*/ 0 w 2195736"/>
                <a:gd name="connsiteY4" fmla="*/ 370314 h 370314"/>
                <a:gd name="connsiteX5" fmla="*/ 0 w 2195736"/>
                <a:gd name="connsiteY5" fmla="*/ 10274 h 370314"/>
                <a:gd name="connsiteX0" fmla="*/ 0 w 2195736"/>
                <a:gd name="connsiteY0" fmla="*/ 0 h 360040"/>
                <a:gd name="connsiteX1" fmla="*/ 1743451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1743451 w 2195736"/>
                <a:gd name="connsiteY1" fmla="*/ 0 h 360040"/>
                <a:gd name="connsiteX2" fmla="*/ 2072445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736" h="360040">
                  <a:moveTo>
                    <a:pt x="0" y="0"/>
                  </a:moveTo>
                  <a:lnTo>
                    <a:pt x="1743451" y="0"/>
                  </a:lnTo>
                  <a:lnTo>
                    <a:pt x="2072445" y="257077"/>
                  </a:lnTo>
                  <a:lnTo>
                    <a:pt x="2195736" y="360040"/>
                  </a:lnTo>
                  <a:lnTo>
                    <a:pt x="0" y="360040"/>
                  </a:lnTo>
                  <a:lnTo>
                    <a:pt x="0" y="0"/>
                  </a:lnTo>
                  <a:close/>
                </a:path>
              </a:pathLst>
            </a:custGeom>
            <a:blipFill>
              <a:blip r:embed="rId2"/>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8" name="テキスト ボックス 7"/>
            <p:cNvSpPr txBox="1"/>
            <p:nvPr/>
          </p:nvSpPr>
          <p:spPr>
            <a:xfrm>
              <a:off x="252028" y="781820"/>
              <a:ext cx="2088232" cy="338554"/>
            </a:xfrm>
            <a:prstGeom prst="rect">
              <a:avLst/>
            </a:prstGeom>
            <a:noFill/>
          </p:spPr>
          <p:txBody>
            <a:bodyPr wrap="square" rtlCol="0">
              <a:spAutoFit/>
            </a:bodyPr>
            <a:lstStyle/>
            <a:p>
              <a:r>
                <a:rPr lang="en-US" altLang="ja-JP" sz="1600" b="1" err="1" smtClean="0">
                  <a:solidFill>
                    <a:schemeClr val="bg1"/>
                  </a:solidFill>
                  <a:latin typeface="+mn-ea"/>
                </a:rPr>
                <a:t>iba_pageloading</a:t>
              </a:r>
              <a:endParaRPr lang="en-US" altLang="ja-JP" sz="1600" b="1">
                <a:solidFill>
                  <a:schemeClr val="bg1"/>
                </a:solidFill>
                <a:latin typeface="+mn-ea"/>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15</a:t>
            </a:fld>
            <a:endParaRPr lang="ja-JP" altLang="en-US"/>
          </a:p>
        </p:txBody>
      </p:sp>
      <p:sp>
        <p:nvSpPr>
          <p:cNvPr id="5" name="コンテンツ プレースホルダー 4"/>
          <p:cNvSpPr>
            <a:spLocks noGrp="1"/>
          </p:cNvSpPr>
          <p:nvPr>
            <p:ph sz="quarter" idx="13"/>
          </p:nvPr>
        </p:nvSpPr>
        <p:spPr/>
        <p:txBody>
          <a:bodyPr/>
          <a:lstStyle/>
          <a:p>
            <a:endParaRPr lang="en-US" altLang="ja-JP" sz="1200" smtClean="0">
              <a:solidFill>
                <a:schemeClr val="tx1"/>
              </a:solidFill>
              <a:latin typeface="+mn-ea"/>
            </a:endParaRPr>
          </a:p>
          <a:p>
            <a:r>
              <a:rPr lang="ja-JP" altLang="en-US" sz="1200" smtClean="0">
                <a:solidFill>
                  <a:srgbClr val="595959"/>
                </a:solidFill>
                <a:latin typeface="+mn-ea"/>
              </a:rPr>
              <a:t>ページ読み込みと同時に、パネルなどのコンテンツが表示されるより前に処理が実行されます。</a:t>
            </a:r>
            <a:endParaRPr lang="en-US" altLang="ja-JP" sz="1200" smtClean="0">
              <a:solidFill>
                <a:srgbClr val="595959"/>
              </a:solidFill>
              <a:latin typeface="+mn-ea"/>
            </a:endParaRPr>
          </a:p>
        </p:txBody>
      </p:sp>
      <p:sp>
        <p:nvSpPr>
          <p:cNvPr id="7"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1562"/>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3/7</a:t>
              </a:r>
              <a:endParaRPr lang="ja-JP" altLang="en-US" sz="3200" b="1">
                <a:solidFill>
                  <a:schemeClr val="tx2"/>
                </a:solidFill>
                <a:latin typeface="+mj-ea"/>
                <a:ea typeface="+mj-ea"/>
                <a:cs typeface="Quattrocento Sans"/>
                <a:sym typeface="Quattrocento Sans"/>
              </a:endParaRPr>
            </a:p>
          </p:txBody>
        </p:sp>
      </p:grpSp>
      <p:sp>
        <p:nvSpPr>
          <p:cNvPr id="1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pic>
        <p:nvPicPr>
          <p:cNvPr id="12" name="図 11"/>
          <p:cNvPicPr>
            <a:picLocks noChangeAspect="1"/>
          </p:cNvPicPr>
          <p:nvPr/>
        </p:nvPicPr>
        <p:blipFill>
          <a:blip r:embed="rId3"/>
          <a:stretch>
            <a:fillRect/>
          </a:stretch>
        </p:blipFill>
        <p:spPr>
          <a:xfrm>
            <a:off x="2057477" y="1455285"/>
            <a:ext cx="5029046" cy="2946392"/>
          </a:xfrm>
          <a:prstGeom prst="rect">
            <a:avLst/>
          </a:prstGeom>
        </p:spPr>
      </p:pic>
    </p:spTree>
    <p:extLst>
      <p:ext uri="{BB962C8B-B14F-4D97-AF65-F5344CB8AC3E}">
        <p14:creationId xmlns:p14="http://schemas.microsoft.com/office/powerpoint/2010/main" val="303672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89356" y="760334"/>
            <a:ext cx="8947140" cy="3971656"/>
            <a:chOff x="89356" y="760334"/>
            <a:chExt cx="8947140" cy="3971656"/>
          </a:xfrm>
        </p:grpSpPr>
        <p:sp>
          <p:nvSpPr>
            <p:cNvPr id="18" name="対角する 2 つの角を切り取った四角形 17"/>
            <p:cNvSpPr/>
            <p:nvPr/>
          </p:nvSpPr>
          <p:spPr>
            <a:xfrm>
              <a:off x="89356" y="1120374"/>
              <a:ext cx="8947140" cy="3611616"/>
            </a:xfrm>
            <a:prstGeom prst="snip2DiagRect">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9" name="1 つの角を切り取った四角形 1"/>
            <p:cNvSpPr/>
            <p:nvPr/>
          </p:nvSpPr>
          <p:spPr>
            <a:xfrm>
              <a:off x="89356" y="760334"/>
              <a:ext cx="2627784" cy="360040"/>
            </a:xfrm>
            <a:custGeom>
              <a:avLst/>
              <a:gdLst>
                <a:gd name="connsiteX0" fmla="*/ 0 w 2195736"/>
                <a:gd name="connsiteY0" fmla="*/ 0 h 360040"/>
                <a:gd name="connsiteX1" fmla="*/ 2015716 w 2195736"/>
                <a:gd name="connsiteY1" fmla="*/ 0 h 360040"/>
                <a:gd name="connsiteX2" fmla="*/ 2195736 w 2195736"/>
                <a:gd name="connsiteY2" fmla="*/ 180020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2015716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10274 h 370314"/>
                <a:gd name="connsiteX1" fmla="*/ 1753725 w 2195736"/>
                <a:gd name="connsiteY1" fmla="*/ 0 h 370314"/>
                <a:gd name="connsiteX2" fmla="*/ 2123816 w 2195736"/>
                <a:gd name="connsiteY2" fmla="*/ 267351 h 370314"/>
                <a:gd name="connsiteX3" fmla="*/ 2195736 w 2195736"/>
                <a:gd name="connsiteY3" fmla="*/ 370314 h 370314"/>
                <a:gd name="connsiteX4" fmla="*/ 0 w 2195736"/>
                <a:gd name="connsiteY4" fmla="*/ 370314 h 370314"/>
                <a:gd name="connsiteX5" fmla="*/ 0 w 2195736"/>
                <a:gd name="connsiteY5" fmla="*/ 10274 h 370314"/>
                <a:gd name="connsiteX0" fmla="*/ 0 w 2195736"/>
                <a:gd name="connsiteY0" fmla="*/ 0 h 360040"/>
                <a:gd name="connsiteX1" fmla="*/ 1743451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1743451 w 2195736"/>
                <a:gd name="connsiteY1" fmla="*/ 0 h 360040"/>
                <a:gd name="connsiteX2" fmla="*/ 2072445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736" h="360040">
                  <a:moveTo>
                    <a:pt x="0" y="0"/>
                  </a:moveTo>
                  <a:lnTo>
                    <a:pt x="1743451" y="0"/>
                  </a:lnTo>
                  <a:lnTo>
                    <a:pt x="2072445" y="257077"/>
                  </a:lnTo>
                  <a:lnTo>
                    <a:pt x="2195736" y="360040"/>
                  </a:lnTo>
                  <a:lnTo>
                    <a:pt x="0" y="360040"/>
                  </a:lnTo>
                  <a:lnTo>
                    <a:pt x="0" y="0"/>
                  </a:lnTo>
                  <a:close/>
                </a:path>
              </a:pathLst>
            </a:custGeom>
            <a:blipFill>
              <a:blip r:embed="rId2"/>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0" name="テキスト ボックス 19"/>
            <p:cNvSpPr txBox="1"/>
            <p:nvPr/>
          </p:nvSpPr>
          <p:spPr>
            <a:xfrm>
              <a:off x="252028" y="781820"/>
              <a:ext cx="2088232" cy="338554"/>
            </a:xfrm>
            <a:prstGeom prst="rect">
              <a:avLst/>
            </a:prstGeom>
            <a:noFill/>
          </p:spPr>
          <p:txBody>
            <a:bodyPr wrap="square" rtlCol="0">
              <a:spAutoFit/>
            </a:bodyPr>
            <a:lstStyle/>
            <a:p>
              <a:r>
                <a:rPr lang="en-US" altLang="ja-JP" sz="1600" b="1" err="1" smtClean="0">
                  <a:solidFill>
                    <a:schemeClr val="bg1"/>
                  </a:solidFill>
                  <a:latin typeface="+mn-ea"/>
                </a:rPr>
                <a:t>iba_pageloaded</a:t>
              </a:r>
              <a:endParaRPr lang="en-US" altLang="ja-JP" sz="1600" b="1">
                <a:solidFill>
                  <a:schemeClr val="bg1"/>
                </a:solidFill>
                <a:latin typeface="+mn-ea"/>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16</a:t>
            </a:fld>
            <a:endParaRPr lang="ja-JP" altLang="en-US"/>
          </a:p>
        </p:txBody>
      </p:sp>
      <p:sp>
        <p:nvSpPr>
          <p:cNvPr id="5" name="コンテンツ プレースホルダー 4"/>
          <p:cNvSpPr>
            <a:spLocks noGrp="1"/>
          </p:cNvSpPr>
          <p:nvPr>
            <p:ph sz="quarter" idx="13"/>
          </p:nvPr>
        </p:nvSpPr>
        <p:spPr>
          <a:xfrm>
            <a:off x="206442" y="915566"/>
            <a:ext cx="8712968" cy="3816424"/>
          </a:xfrm>
        </p:spPr>
        <p:txBody>
          <a:bodyPr/>
          <a:lstStyle/>
          <a:p>
            <a:endParaRPr lang="en-US" altLang="ja-JP" sz="1200" smtClean="0">
              <a:solidFill>
                <a:schemeClr val="tx1"/>
              </a:solidFill>
              <a:latin typeface="+mn-ea"/>
            </a:endParaRPr>
          </a:p>
          <a:p>
            <a:r>
              <a:rPr lang="ja-JP" altLang="en-US" sz="1200" smtClean="0">
                <a:solidFill>
                  <a:srgbClr val="595959"/>
                </a:solidFill>
                <a:latin typeface="+mn-ea"/>
              </a:rPr>
              <a:t>ページ読み込み終了</a:t>
            </a:r>
            <a:r>
              <a:rPr lang="ja-JP" altLang="en-US" sz="1200">
                <a:solidFill>
                  <a:srgbClr val="595959"/>
                </a:solidFill>
                <a:latin typeface="+mn-ea"/>
              </a:rPr>
              <a:t>直後に</a:t>
            </a:r>
            <a:r>
              <a:rPr lang="ja-JP" altLang="en-US" sz="1200" smtClean="0">
                <a:solidFill>
                  <a:srgbClr val="595959"/>
                </a:solidFill>
                <a:latin typeface="+mn-ea"/>
              </a:rPr>
              <a:t>処理が実行されます。</a:t>
            </a:r>
            <a:endParaRPr kumimoji="1" lang="ja-JP" altLang="en-US" sz="1200">
              <a:solidFill>
                <a:srgbClr val="595959"/>
              </a:solidFill>
            </a:endParaRPr>
          </a:p>
        </p:txBody>
      </p:sp>
      <p:sp>
        <p:nvSpPr>
          <p:cNvPr id="7"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1562"/>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4/7</a:t>
              </a:r>
              <a:endParaRPr lang="ja-JP" altLang="en-US" sz="3200" b="1">
                <a:solidFill>
                  <a:schemeClr val="tx2"/>
                </a:solidFill>
                <a:latin typeface="+mj-ea"/>
                <a:ea typeface="+mj-ea"/>
                <a:cs typeface="Quattrocento Sans"/>
                <a:sym typeface="Quattrocento Sans"/>
              </a:endParaRPr>
            </a:p>
          </p:txBody>
        </p:sp>
      </p:gr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pic>
        <p:nvPicPr>
          <p:cNvPr id="2" name="図 1"/>
          <p:cNvPicPr>
            <a:picLocks noChangeAspect="1"/>
          </p:cNvPicPr>
          <p:nvPr/>
        </p:nvPicPr>
        <p:blipFill>
          <a:blip r:embed="rId3"/>
          <a:stretch>
            <a:fillRect/>
          </a:stretch>
        </p:blipFill>
        <p:spPr>
          <a:xfrm>
            <a:off x="2035762" y="1440759"/>
            <a:ext cx="5072475" cy="2970846"/>
          </a:xfrm>
          <a:prstGeom prst="rect">
            <a:avLst/>
          </a:prstGeom>
        </p:spPr>
      </p:pic>
    </p:spTree>
    <p:extLst>
      <p:ext uri="{BB962C8B-B14F-4D97-AF65-F5344CB8AC3E}">
        <p14:creationId xmlns:p14="http://schemas.microsoft.com/office/powerpoint/2010/main" val="262553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89356" y="760334"/>
            <a:ext cx="8947140" cy="3971656"/>
            <a:chOff x="89356" y="760334"/>
            <a:chExt cx="8947140" cy="3971656"/>
          </a:xfrm>
        </p:grpSpPr>
        <p:sp>
          <p:nvSpPr>
            <p:cNvPr id="13" name="対角する 2 つの角を切り取った四角形 12"/>
            <p:cNvSpPr/>
            <p:nvPr/>
          </p:nvSpPr>
          <p:spPr>
            <a:xfrm>
              <a:off x="89356" y="1120374"/>
              <a:ext cx="8947140" cy="3611616"/>
            </a:xfrm>
            <a:prstGeom prst="snip2DiagRect">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4" name="1 つの角を切り取った四角形 1"/>
            <p:cNvSpPr/>
            <p:nvPr/>
          </p:nvSpPr>
          <p:spPr>
            <a:xfrm>
              <a:off x="89356" y="760334"/>
              <a:ext cx="3978588" cy="360040"/>
            </a:xfrm>
            <a:custGeom>
              <a:avLst/>
              <a:gdLst>
                <a:gd name="connsiteX0" fmla="*/ 0 w 2195736"/>
                <a:gd name="connsiteY0" fmla="*/ 0 h 360040"/>
                <a:gd name="connsiteX1" fmla="*/ 2015716 w 2195736"/>
                <a:gd name="connsiteY1" fmla="*/ 0 h 360040"/>
                <a:gd name="connsiteX2" fmla="*/ 2195736 w 2195736"/>
                <a:gd name="connsiteY2" fmla="*/ 180020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2015716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10274 h 370314"/>
                <a:gd name="connsiteX1" fmla="*/ 1753725 w 2195736"/>
                <a:gd name="connsiteY1" fmla="*/ 0 h 370314"/>
                <a:gd name="connsiteX2" fmla="*/ 2123816 w 2195736"/>
                <a:gd name="connsiteY2" fmla="*/ 267351 h 370314"/>
                <a:gd name="connsiteX3" fmla="*/ 2195736 w 2195736"/>
                <a:gd name="connsiteY3" fmla="*/ 370314 h 370314"/>
                <a:gd name="connsiteX4" fmla="*/ 0 w 2195736"/>
                <a:gd name="connsiteY4" fmla="*/ 370314 h 370314"/>
                <a:gd name="connsiteX5" fmla="*/ 0 w 2195736"/>
                <a:gd name="connsiteY5" fmla="*/ 10274 h 370314"/>
                <a:gd name="connsiteX0" fmla="*/ 0 w 2195736"/>
                <a:gd name="connsiteY0" fmla="*/ 0 h 360040"/>
                <a:gd name="connsiteX1" fmla="*/ 1743451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1743451 w 2195736"/>
                <a:gd name="connsiteY1" fmla="*/ 0 h 360040"/>
                <a:gd name="connsiteX2" fmla="*/ 2072445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736" h="360040">
                  <a:moveTo>
                    <a:pt x="0" y="0"/>
                  </a:moveTo>
                  <a:lnTo>
                    <a:pt x="1743451" y="0"/>
                  </a:lnTo>
                  <a:lnTo>
                    <a:pt x="2072445" y="257077"/>
                  </a:lnTo>
                  <a:lnTo>
                    <a:pt x="2195736" y="360040"/>
                  </a:lnTo>
                  <a:lnTo>
                    <a:pt x="0" y="360040"/>
                  </a:lnTo>
                  <a:lnTo>
                    <a:pt x="0" y="0"/>
                  </a:lnTo>
                  <a:close/>
                </a:path>
              </a:pathLst>
            </a:custGeom>
            <a:blipFill>
              <a:blip r:embed="rId2"/>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5" name="テキスト ボックス 14"/>
            <p:cNvSpPr txBox="1"/>
            <p:nvPr/>
          </p:nvSpPr>
          <p:spPr>
            <a:xfrm>
              <a:off x="252028" y="781820"/>
              <a:ext cx="3383868" cy="338554"/>
            </a:xfrm>
            <a:prstGeom prst="rect">
              <a:avLst/>
            </a:prstGeom>
            <a:noFill/>
          </p:spPr>
          <p:txBody>
            <a:bodyPr wrap="square" rtlCol="0">
              <a:spAutoFit/>
            </a:bodyPr>
            <a:lstStyle/>
            <a:p>
              <a:r>
                <a:rPr lang="en-US" altLang="ja-JP" sz="1600" b="1" err="1">
                  <a:solidFill>
                    <a:schemeClr val="bg1"/>
                  </a:solidFill>
                  <a:latin typeface="+mn-ea"/>
                </a:rPr>
                <a:t>iba_beforecontentdescribe</a:t>
              </a:r>
              <a:endParaRPr lang="en-US" altLang="ja-JP" sz="1600" b="1">
                <a:solidFill>
                  <a:schemeClr val="bg1"/>
                </a:solidFill>
                <a:latin typeface="+mn-ea"/>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17</a:t>
            </a:fld>
            <a:endParaRPr lang="ja-JP" altLang="en-US"/>
          </a:p>
        </p:txBody>
      </p:sp>
      <p:sp>
        <p:nvSpPr>
          <p:cNvPr id="7" name="コンテンツ プレースホルダー 6"/>
          <p:cNvSpPr>
            <a:spLocks noGrp="1"/>
          </p:cNvSpPr>
          <p:nvPr>
            <p:ph sz="quarter" idx="13"/>
          </p:nvPr>
        </p:nvSpPr>
        <p:spPr/>
        <p:txBody>
          <a:bodyPr/>
          <a:lstStyle/>
          <a:p>
            <a:endParaRPr lang="en-US" altLang="ja-JP" smtClean="0">
              <a:solidFill>
                <a:schemeClr val="tx1"/>
              </a:solidFill>
              <a:latin typeface="+mn-ea"/>
            </a:endParaRPr>
          </a:p>
          <a:p>
            <a:r>
              <a:rPr lang="ja-JP" altLang="en-US" sz="1200">
                <a:solidFill>
                  <a:srgbClr val="595959"/>
                </a:solidFill>
                <a:latin typeface="+mn-ea"/>
              </a:rPr>
              <a:t>ページ読み込み</a:t>
            </a:r>
            <a:r>
              <a:rPr lang="ja-JP" altLang="en-US" sz="1200" smtClean="0">
                <a:solidFill>
                  <a:srgbClr val="595959"/>
                </a:solidFill>
                <a:latin typeface="+mn-ea"/>
              </a:rPr>
              <a:t>終了後、パネルやフィルタなどのページ内のコンテンツが表示される前に処理が実行されます。</a:t>
            </a:r>
            <a:endParaRPr lang="en-US" altLang="ja-JP" sz="1200" smtClean="0">
              <a:solidFill>
                <a:srgbClr val="595959"/>
              </a:solidFill>
              <a:latin typeface="+mn-ea"/>
            </a:endParaRPr>
          </a:p>
        </p:txBody>
      </p:sp>
      <p:sp>
        <p:nvSpPr>
          <p:cNvPr id="8"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1562"/>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5/7</a:t>
              </a:r>
              <a:endParaRPr lang="ja-JP" altLang="en-US" sz="3200" b="1">
                <a:solidFill>
                  <a:schemeClr val="tx2"/>
                </a:solidFill>
                <a:latin typeface="+mj-ea"/>
                <a:ea typeface="+mj-ea"/>
                <a:cs typeface="Quattrocento Sans"/>
                <a:sym typeface="Quattrocento Sans"/>
              </a:endParaRPr>
            </a:p>
          </p:txBody>
        </p:sp>
      </p:grpSp>
      <p:sp>
        <p:nvSpPr>
          <p:cNvPr id="1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pic>
        <p:nvPicPr>
          <p:cNvPr id="2" name="図 1"/>
          <p:cNvPicPr>
            <a:picLocks noChangeAspect="1"/>
          </p:cNvPicPr>
          <p:nvPr/>
        </p:nvPicPr>
        <p:blipFill>
          <a:blip r:embed="rId3"/>
          <a:stretch>
            <a:fillRect/>
          </a:stretch>
        </p:blipFill>
        <p:spPr>
          <a:xfrm>
            <a:off x="2025192" y="1439882"/>
            <a:ext cx="5075468" cy="2972600"/>
          </a:xfrm>
          <a:prstGeom prst="rect">
            <a:avLst/>
          </a:prstGeom>
        </p:spPr>
      </p:pic>
    </p:spTree>
    <p:extLst>
      <p:ext uri="{BB962C8B-B14F-4D97-AF65-F5344CB8AC3E}">
        <p14:creationId xmlns:p14="http://schemas.microsoft.com/office/powerpoint/2010/main" val="333440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89356" y="760334"/>
            <a:ext cx="8947140" cy="3971656"/>
            <a:chOff x="89356" y="760334"/>
            <a:chExt cx="8947140" cy="3971656"/>
          </a:xfrm>
        </p:grpSpPr>
        <p:sp>
          <p:nvSpPr>
            <p:cNvPr id="13" name="対角する 2 つの角を切り取った四角形 12"/>
            <p:cNvSpPr/>
            <p:nvPr/>
          </p:nvSpPr>
          <p:spPr>
            <a:xfrm>
              <a:off x="89356" y="1120374"/>
              <a:ext cx="8947140" cy="3611616"/>
            </a:xfrm>
            <a:prstGeom prst="snip2DiagRect">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4" name="1 つの角を切り取った四角形 1"/>
            <p:cNvSpPr/>
            <p:nvPr/>
          </p:nvSpPr>
          <p:spPr>
            <a:xfrm>
              <a:off x="89356" y="760334"/>
              <a:ext cx="3402524" cy="360040"/>
            </a:xfrm>
            <a:custGeom>
              <a:avLst/>
              <a:gdLst>
                <a:gd name="connsiteX0" fmla="*/ 0 w 2195736"/>
                <a:gd name="connsiteY0" fmla="*/ 0 h 360040"/>
                <a:gd name="connsiteX1" fmla="*/ 2015716 w 2195736"/>
                <a:gd name="connsiteY1" fmla="*/ 0 h 360040"/>
                <a:gd name="connsiteX2" fmla="*/ 2195736 w 2195736"/>
                <a:gd name="connsiteY2" fmla="*/ 180020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2015716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10274 h 370314"/>
                <a:gd name="connsiteX1" fmla="*/ 1753725 w 2195736"/>
                <a:gd name="connsiteY1" fmla="*/ 0 h 370314"/>
                <a:gd name="connsiteX2" fmla="*/ 2123816 w 2195736"/>
                <a:gd name="connsiteY2" fmla="*/ 267351 h 370314"/>
                <a:gd name="connsiteX3" fmla="*/ 2195736 w 2195736"/>
                <a:gd name="connsiteY3" fmla="*/ 370314 h 370314"/>
                <a:gd name="connsiteX4" fmla="*/ 0 w 2195736"/>
                <a:gd name="connsiteY4" fmla="*/ 370314 h 370314"/>
                <a:gd name="connsiteX5" fmla="*/ 0 w 2195736"/>
                <a:gd name="connsiteY5" fmla="*/ 10274 h 370314"/>
                <a:gd name="connsiteX0" fmla="*/ 0 w 2195736"/>
                <a:gd name="connsiteY0" fmla="*/ 0 h 360040"/>
                <a:gd name="connsiteX1" fmla="*/ 1743451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1743451 w 2195736"/>
                <a:gd name="connsiteY1" fmla="*/ 0 h 360040"/>
                <a:gd name="connsiteX2" fmla="*/ 2072445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736" h="360040">
                  <a:moveTo>
                    <a:pt x="0" y="0"/>
                  </a:moveTo>
                  <a:lnTo>
                    <a:pt x="1743451" y="0"/>
                  </a:lnTo>
                  <a:lnTo>
                    <a:pt x="2072445" y="257077"/>
                  </a:lnTo>
                  <a:lnTo>
                    <a:pt x="2195736" y="360040"/>
                  </a:lnTo>
                  <a:lnTo>
                    <a:pt x="0" y="360040"/>
                  </a:lnTo>
                  <a:lnTo>
                    <a:pt x="0" y="0"/>
                  </a:lnTo>
                  <a:close/>
                </a:path>
              </a:pathLst>
            </a:custGeom>
            <a:blipFill>
              <a:blip r:embed="rId2"/>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5" name="テキスト ボックス 14"/>
            <p:cNvSpPr txBox="1"/>
            <p:nvPr/>
          </p:nvSpPr>
          <p:spPr>
            <a:xfrm>
              <a:off x="252028" y="781820"/>
              <a:ext cx="3383868" cy="338554"/>
            </a:xfrm>
            <a:prstGeom prst="rect">
              <a:avLst/>
            </a:prstGeom>
            <a:noFill/>
          </p:spPr>
          <p:txBody>
            <a:bodyPr wrap="square" rtlCol="0">
              <a:spAutoFit/>
            </a:bodyPr>
            <a:lstStyle/>
            <a:p>
              <a:r>
                <a:rPr lang="en-US" altLang="ja-JP" sz="1600" b="1" err="1">
                  <a:solidFill>
                    <a:schemeClr val="bg1"/>
                  </a:solidFill>
                  <a:latin typeface="+mn-ea"/>
                </a:rPr>
                <a:t>iba_contentdescribed</a:t>
              </a:r>
              <a:endParaRPr lang="en-US" altLang="ja-JP" sz="1600" b="1">
                <a:solidFill>
                  <a:schemeClr val="bg1"/>
                </a:solidFill>
                <a:latin typeface="+mn-ea"/>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18</a:t>
            </a:fld>
            <a:endParaRPr lang="ja-JP" altLang="en-US"/>
          </a:p>
        </p:txBody>
      </p:sp>
      <p:sp>
        <p:nvSpPr>
          <p:cNvPr id="7" name="コンテンツ プレースホルダー 6"/>
          <p:cNvSpPr>
            <a:spLocks noGrp="1"/>
          </p:cNvSpPr>
          <p:nvPr>
            <p:ph sz="quarter" idx="13"/>
          </p:nvPr>
        </p:nvSpPr>
        <p:spPr>
          <a:xfrm>
            <a:off x="221569" y="914400"/>
            <a:ext cx="8712968" cy="3816424"/>
          </a:xfrm>
        </p:spPr>
        <p:txBody>
          <a:bodyPr/>
          <a:lstStyle/>
          <a:p>
            <a:endParaRPr lang="en-US" altLang="ja-JP" sz="1200" smtClean="0">
              <a:latin typeface="+mn-ea"/>
            </a:endParaRPr>
          </a:p>
          <a:p>
            <a:r>
              <a:rPr lang="ja-JP" altLang="en-US" sz="1200" smtClean="0">
                <a:solidFill>
                  <a:srgbClr val="595959"/>
                </a:solidFill>
                <a:latin typeface="+mn-ea"/>
              </a:rPr>
              <a:t>コンテンツ内を描画中</a:t>
            </a:r>
            <a:r>
              <a:rPr lang="en-US" altLang="ja-JP" sz="1200" smtClean="0">
                <a:solidFill>
                  <a:srgbClr val="595959"/>
                </a:solidFill>
                <a:latin typeface="+mn-ea"/>
              </a:rPr>
              <a:t>(</a:t>
            </a:r>
            <a:r>
              <a:rPr lang="ja-JP" altLang="en-US" sz="1200" smtClean="0">
                <a:solidFill>
                  <a:srgbClr val="595959"/>
                </a:solidFill>
                <a:latin typeface="+mn-ea"/>
              </a:rPr>
              <a:t>パネル内</a:t>
            </a:r>
            <a:r>
              <a:rPr lang="ja-JP" altLang="en-US" sz="1200">
                <a:solidFill>
                  <a:srgbClr val="595959"/>
                </a:solidFill>
                <a:latin typeface="+mn-ea"/>
              </a:rPr>
              <a:t>が</a:t>
            </a:r>
            <a:r>
              <a:rPr lang="ja-JP" altLang="en-US" sz="1200" smtClean="0">
                <a:solidFill>
                  <a:srgbClr val="595959"/>
                </a:solidFill>
                <a:latin typeface="+mn-ea"/>
              </a:rPr>
              <a:t>読み込み中の画面表示</a:t>
            </a:r>
            <a:r>
              <a:rPr lang="en-US" altLang="ja-JP" sz="1200" smtClean="0">
                <a:solidFill>
                  <a:srgbClr val="595959"/>
                </a:solidFill>
                <a:latin typeface="+mn-ea"/>
              </a:rPr>
              <a:t>)</a:t>
            </a:r>
            <a:r>
              <a:rPr lang="ja-JP" altLang="en-US" sz="1200" smtClean="0">
                <a:solidFill>
                  <a:srgbClr val="595959"/>
                </a:solidFill>
                <a:latin typeface="+mn-ea"/>
              </a:rPr>
              <a:t>に処理が実行されます。</a:t>
            </a:r>
            <a:endParaRPr lang="en-US" altLang="ja-JP" sz="1200" smtClean="0">
              <a:solidFill>
                <a:srgbClr val="595959"/>
              </a:solidFill>
              <a:latin typeface="+mn-ea"/>
            </a:endParaRPr>
          </a:p>
        </p:txBody>
      </p:sp>
      <p:sp>
        <p:nvSpPr>
          <p:cNvPr id="8"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9" name="グループ化 8"/>
          <p:cNvGrpSpPr/>
          <p:nvPr/>
        </p:nvGrpSpPr>
        <p:grpSpPr>
          <a:xfrm>
            <a:off x="7462663" y="1562"/>
            <a:ext cx="1681337" cy="651600"/>
            <a:chOff x="7452318" y="1562"/>
            <a:chExt cx="1681337" cy="651600"/>
          </a:xfrm>
        </p:grpSpPr>
        <p:sp>
          <p:nvSpPr>
            <p:cNvPr id="10" name="ホームベース 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6/7</a:t>
              </a:r>
              <a:endParaRPr lang="ja-JP" altLang="en-US" sz="3200" b="1">
                <a:solidFill>
                  <a:schemeClr val="tx2"/>
                </a:solidFill>
                <a:latin typeface="+mj-ea"/>
                <a:ea typeface="+mj-ea"/>
                <a:cs typeface="Quattrocento Sans"/>
                <a:sym typeface="Quattrocento Sans"/>
              </a:endParaRPr>
            </a:p>
          </p:txBody>
        </p:sp>
      </p:grpSp>
      <p:sp>
        <p:nvSpPr>
          <p:cNvPr id="1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pic>
        <p:nvPicPr>
          <p:cNvPr id="2" name="図 1"/>
          <p:cNvPicPr>
            <a:picLocks noChangeAspect="1"/>
          </p:cNvPicPr>
          <p:nvPr/>
        </p:nvPicPr>
        <p:blipFill>
          <a:blip r:embed="rId3"/>
          <a:stretch>
            <a:fillRect/>
          </a:stretch>
        </p:blipFill>
        <p:spPr>
          <a:xfrm>
            <a:off x="2017339" y="1436749"/>
            <a:ext cx="5109321" cy="2977699"/>
          </a:xfrm>
          <a:prstGeom prst="rect">
            <a:avLst/>
          </a:prstGeom>
        </p:spPr>
      </p:pic>
    </p:spTree>
    <p:extLst>
      <p:ext uri="{BB962C8B-B14F-4D97-AF65-F5344CB8AC3E}">
        <p14:creationId xmlns:p14="http://schemas.microsoft.com/office/powerpoint/2010/main" val="324970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89356" y="760334"/>
            <a:ext cx="8947140" cy="4105402"/>
            <a:chOff x="89356" y="760334"/>
            <a:chExt cx="8947140" cy="4105402"/>
          </a:xfrm>
        </p:grpSpPr>
        <p:sp>
          <p:nvSpPr>
            <p:cNvPr id="14" name="対角する 2 つの角を切り取った四角形 13"/>
            <p:cNvSpPr/>
            <p:nvPr/>
          </p:nvSpPr>
          <p:spPr>
            <a:xfrm>
              <a:off x="89356" y="1120374"/>
              <a:ext cx="8947140" cy="3745362"/>
            </a:xfrm>
            <a:prstGeom prst="snip2DiagRect">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5" name="1 つの角を切り取った四角形 1"/>
            <p:cNvSpPr/>
            <p:nvPr/>
          </p:nvSpPr>
          <p:spPr>
            <a:xfrm>
              <a:off x="89356" y="760334"/>
              <a:ext cx="3474532" cy="360040"/>
            </a:xfrm>
            <a:custGeom>
              <a:avLst/>
              <a:gdLst>
                <a:gd name="connsiteX0" fmla="*/ 0 w 2195736"/>
                <a:gd name="connsiteY0" fmla="*/ 0 h 360040"/>
                <a:gd name="connsiteX1" fmla="*/ 2015716 w 2195736"/>
                <a:gd name="connsiteY1" fmla="*/ 0 h 360040"/>
                <a:gd name="connsiteX2" fmla="*/ 2195736 w 2195736"/>
                <a:gd name="connsiteY2" fmla="*/ 180020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2015716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10274 h 370314"/>
                <a:gd name="connsiteX1" fmla="*/ 1753725 w 2195736"/>
                <a:gd name="connsiteY1" fmla="*/ 0 h 370314"/>
                <a:gd name="connsiteX2" fmla="*/ 2123816 w 2195736"/>
                <a:gd name="connsiteY2" fmla="*/ 267351 h 370314"/>
                <a:gd name="connsiteX3" fmla="*/ 2195736 w 2195736"/>
                <a:gd name="connsiteY3" fmla="*/ 370314 h 370314"/>
                <a:gd name="connsiteX4" fmla="*/ 0 w 2195736"/>
                <a:gd name="connsiteY4" fmla="*/ 370314 h 370314"/>
                <a:gd name="connsiteX5" fmla="*/ 0 w 2195736"/>
                <a:gd name="connsiteY5" fmla="*/ 10274 h 370314"/>
                <a:gd name="connsiteX0" fmla="*/ 0 w 2195736"/>
                <a:gd name="connsiteY0" fmla="*/ 0 h 360040"/>
                <a:gd name="connsiteX1" fmla="*/ 1743451 w 2195736"/>
                <a:gd name="connsiteY1" fmla="*/ 0 h 360040"/>
                <a:gd name="connsiteX2" fmla="*/ 2123816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 name="connsiteX0" fmla="*/ 0 w 2195736"/>
                <a:gd name="connsiteY0" fmla="*/ 0 h 360040"/>
                <a:gd name="connsiteX1" fmla="*/ 1743451 w 2195736"/>
                <a:gd name="connsiteY1" fmla="*/ 0 h 360040"/>
                <a:gd name="connsiteX2" fmla="*/ 2072445 w 2195736"/>
                <a:gd name="connsiteY2" fmla="*/ 257077 h 360040"/>
                <a:gd name="connsiteX3" fmla="*/ 2195736 w 2195736"/>
                <a:gd name="connsiteY3" fmla="*/ 360040 h 360040"/>
                <a:gd name="connsiteX4" fmla="*/ 0 w 2195736"/>
                <a:gd name="connsiteY4" fmla="*/ 360040 h 360040"/>
                <a:gd name="connsiteX5" fmla="*/ 0 w 2195736"/>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736" h="360040">
                  <a:moveTo>
                    <a:pt x="0" y="0"/>
                  </a:moveTo>
                  <a:lnTo>
                    <a:pt x="1743451" y="0"/>
                  </a:lnTo>
                  <a:lnTo>
                    <a:pt x="2072445" y="257077"/>
                  </a:lnTo>
                  <a:lnTo>
                    <a:pt x="2195736" y="360040"/>
                  </a:lnTo>
                  <a:lnTo>
                    <a:pt x="0" y="360040"/>
                  </a:lnTo>
                  <a:lnTo>
                    <a:pt x="0" y="0"/>
                  </a:lnTo>
                  <a:close/>
                </a:path>
              </a:pathLst>
            </a:custGeom>
            <a:blipFill>
              <a:blip r:embed="rId2"/>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6" name="テキスト ボックス 15"/>
            <p:cNvSpPr txBox="1"/>
            <p:nvPr/>
          </p:nvSpPr>
          <p:spPr>
            <a:xfrm>
              <a:off x="252028" y="781820"/>
              <a:ext cx="3383868" cy="338554"/>
            </a:xfrm>
            <a:prstGeom prst="rect">
              <a:avLst/>
            </a:prstGeom>
            <a:noFill/>
          </p:spPr>
          <p:txBody>
            <a:bodyPr wrap="square" rtlCol="0">
              <a:spAutoFit/>
            </a:bodyPr>
            <a:lstStyle/>
            <a:p>
              <a:r>
                <a:rPr lang="en-US" altLang="ja-JP" sz="1600" b="1" err="1">
                  <a:solidFill>
                    <a:schemeClr val="bg1"/>
                  </a:solidFill>
                  <a:latin typeface="+mn-ea"/>
                </a:rPr>
                <a:t>iba_beforecontentload</a:t>
              </a:r>
              <a:endParaRPr lang="en-US" altLang="ja-JP" sz="1600" b="1">
                <a:solidFill>
                  <a:schemeClr val="bg1"/>
                </a:solidFill>
                <a:latin typeface="+mn-ea"/>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19</a:t>
            </a:fld>
            <a:endParaRPr lang="ja-JP" altLang="en-US"/>
          </a:p>
        </p:txBody>
      </p:sp>
      <p:sp>
        <p:nvSpPr>
          <p:cNvPr id="5" name="コンテンツ プレースホルダー 4"/>
          <p:cNvSpPr>
            <a:spLocks noGrp="1"/>
          </p:cNvSpPr>
          <p:nvPr>
            <p:ph sz="quarter" idx="13"/>
          </p:nvPr>
        </p:nvSpPr>
        <p:spPr/>
        <p:txBody>
          <a:bodyPr/>
          <a:lstStyle/>
          <a:p>
            <a:endParaRPr lang="en-US" altLang="ja-JP" sz="1200" smtClean="0">
              <a:latin typeface="+mn-ea"/>
            </a:endParaRPr>
          </a:p>
          <a:p>
            <a:r>
              <a:rPr lang="ja-JP" altLang="en-US" sz="1200" smtClean="0">
                <a:solidFill>
                  <a:srgbClr val="595959"/>
                </a:solidFill>
                <a:latin typeface="+mn-ea"/>
              </a:rPr>
              <a:t>コンテンツ</a:t>
            </a:r>
            <a:r>
              <a:rPr lang="en-US" altLang="ja-JP" sz="1200" smtClean="0">
                <a:solidFill>
                  <a:srgbClr val="595959"/>
                </a:solidFill>
                <a:latin typeface="+mn-ea"/>
              </a:rPr>
              <a:t>(</a:t>
            </a:r>
            <a:r>
              <a:rPr lang="ja-JP" altLang="en-US" sz="1200" smtClean="0">
                <a:solidFill>
                  <a:srgbClr val="595959"/>
                </a:solidFill>
                <a:latin typeface="+mn-ea"/>
              </a:rPr>
              <a:t>パネルやパネル内のプロシジャ、フィルタなど</a:t>
            </a:r>
            <a:r>
              <a:rPr lang="en-US" altLang="ja-JP" sz="1200" smtClean="0">
                <a:solidFill>
                  <a:srgbClr val="595959"/>
                </a:solidFill>
                <a:latin typeface="+mn-ea"/>
              </a:rPr>
              <a:t>)</a:t>
            </a:r>
            <a:r>
              <a:rPr lang="ja-JP" altLang="en-US" sz="1200" smtClean="0">
                <a:solidFill>
                  <a:srgbClr val="595959"/>
                </a:solidFill>
                <a:latin typeface="+mn-ea"/>
              </a:rPr>
              <a:t>のロード時に都度処理が実行されます。</a:t>
            </a:r>
            <a:endParaRPr lang="ja-JP" altLang="en-US" sz="1200">
              <a:solidFill>
                <a:srgbClr val="595959"/>
              </a:solidFill>
              <a:latin typeface="+mn-ea"/>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25360"/>
            <a:ext cx="7776864" cy="3419777"/>
          </a:xfrm>
          <a:prstGeom prst="rect">
            <a:avLst/>
          </a:prstGeom>
        </p:spPr>
      </p:pic>
      <p:sp>
        <p:nvSpPr>
          <p:cNvPr id="9"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bg1"/>
                </a:solidFill>
                <a:latin typeface="+mj-ea"/>
              </a:rPr>
              <a:t>JavaScript</a:t>
            </a:r>
            <a:r>
              <a:rPr lang="ja-JP" altLang="en-US">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10" name="グループ化 9"/>
          <p:cNvGrpSpPr/>
          <p:nvPr/>
        </p:nvGrpSpPr>
        <p:grpSpPr>
          <a:xfrm>
            <a:off x="7462663" y="1562"/>
            <a:ext cx="1681337" cy="651600"/>
            <a:chOff x="7452318" y="1562"/>
            <a:chExt cx="1681337" cy="651600"/>
          </a:xfrm>
        </p:grpSpPr>
        <p:sp>
          <p:nvSpPr>
            <p:cNvPr id="11" name="ホームベース 10"/>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2"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7/7</a:t>
              </a:r>
              <a:endParaRPr lang="ja-JP" altLang="en-US" sz="3200" b="1">
                <a:solidFill>
                  <a:schemeClr val="tx2"/>
                </a:solidFill>
                <a:latin typeface="+mj-ea"/>
                <a:ea typeface="+mj-ea"/>
                <a:cs typeface="Quattrocento Sans"/>
                <a:sym typeface="Quattrocento Sans"/>
              </a:endParaRPr>
            </a:p>
          </p:txBody>
        </p:sp>
      </p:grpSp>
      <p:sp>
        <p:nvSpPr>
          <p:cNvPr id="1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12203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つの角を切り取った四角形 14"/>
          <p:cNvSpPr/>
          <p:nvPr/>
        </p:nvSpPr>
        <p:spPr>
          <a:xfrm flipH="1">
            <a:off x="899592" y="3611301"/>
            <a:ext cx="8244408" cy="1264705"/>
          </a:xfrm>
          <a:prstGeom prst="snip1Rect">
            <a:avLst>
              <a:gd name="adj" fmla="val 50000"/>
            </a:avLst>
          </a:prstGeom>
          <a:gradFill flip="none" rotWithShape="1">
            <a:gsLst>
              <a:gs pos="0">
                <a:schemeClr val="accent1">
                  <a:lumMod val="5000"/>
                  <a:lumOff val="95000"/>
                  <a:alpha val="50000"/>
                </a:schemeClr>
              </a:gs>
              <a:gs pos="74000">
                <a:schemeClr val="accent1">
                  <a:lumMod val="45000"/>
                  <a:lumOff val="55000"/>
                </a:schemeClr>
              </a:gs>
              <a:gs pos="100000">
                <a:schemeClr val="accent1">
                  <a:lumMod val="45000"/>
                  <a:lumOff val="55000"/>
                </a:schemeClr>
              </a:gs>
            </a:gsLst>
            <a:lin ang="10800000" scaled="1"/>
            <a:tileRect/>
          </a:gra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4" name="1 つの角を切り取った四角形 13"/>
          <p:cNvSpPr/>
          <p:nvPr/>
        </p:nvSpPr>
        <p:spPr>
          <a:xfrm flipH="1">
            <a:off x="899592" y="2074428"/>
            <a:ext cx="8244408" cy="1001377"/>
          </a:xfrm>
          <a:prstGeom prst="snip1Rect">
            <a:avLst>
              <a:gd name="adj" fmla="val 50000"/>
            </a:avLst>
          </a:prstGeom>
          <a:gradFill flip="none" rotWithShape="1">
            <a:gsLst>
              <a:gs pos="0">
                <a:schemeClr val="accent1">
                  <a:lumMod val="5000"/>
                  <a:lumOff val="95000"/>
                  <a:alpha val="50000"/>
                </a:schemeClr>
              </a:gs>
              <a:gs pos="74000">
                <a:schemeClr val="accent1">
                  <a:lumMod val="45000"/>
                  <a:lumOff val="55000"/>
                </a:schemeClr>
              </a:gs>
              <a:gs pos="100000">
                <a:schemeClr val="accent1">
                  <a:lumMod val="45000"/>
                  <a:lumOff val="55000"/>
                </a:schemeClr>
              </a:gs>
            </a:gsLst>
            <a:lin ang="10800000" scaled="1"/>
            <a:tileRect/>
          </a:gra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 name="1 つの角を切り取った四角形 1"/>
          <p:cNvSpPr/>
          <p:nvPr/>
        </p:nvSpPr>
        <p:spPr>
          <a:xfrm flipH="1">
            <a:off x="899592" y="1059582"/>
            <a:ext cx="8244408" cy="432048"/>
          </a:xfrm>
          <a:prstGeom prst="snip1Rect">
            <a:avLst>
              <a:gd name="adj" fmla="val 50000"/>
            </a:avLst>
          </a:prstGeom>
          <a:gradFill flip="none" rotWithShape="1">
            <a:gsLst>
              <a:gs pos="0">
                <a:schemeClr val="accent1">
                  <a:lumMod val="5000"/>
                  <a:lumOff val="95000"/>
                  <a:alpha val="50000"/>
                </a:schemeClr>
              </a:gs>
              <a:gs pos="74000">
                <a:schemeClr val="accent1">
                  <a:lumMod val="45000"/>
                  <a:lumOff val="55000"/>
                </a:schemeClr>
              </a:gs>
              <a:gs pos="100000">
                <a:schemeClr val="accent1">
                  <a:lumMod val="45000"/>
                  <a:lumOff val="55000"/>
                </a:schemeClr>
              </a:gs>
            </a:gsLst>
            <a:lin ang="10800000" scaled="1"/>
            <a:tileRect/>
          </a:gra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a:t>
            </a:fld>
            <a:endParaRPr lang="ja-JP" altLang="en-US"/>
          </a:p>
        </p:txBody>
      </p:sp>
      <p:sp>
        <p:nvSpPr>
          <p:cNvPr id="13" name="テキスト ボックス 12"/>
          <p:cNvSpPr txBox="1"/>
          <p:nvPr/>
        </p:nvSpPr>
        <p:spPr>
          <a:xfrm>
            <a:off x="179512" y="648434"/>
            <a:ext cx="8784976" cy="4452501"/>
          </a:xfrm>
          <a:prstGeom prst="rect">
            <a:avLst/>
          </a:prstGeom>
          <a:noFill/>
        </p:spPr>
        <p:txBody>
          <a:bodyPr wrap="square" rtlCol="0">
            <a:spAutoFit/>
          </a:bodyPr>
          <a:lstStyle/>
          <a:p>
            <a:pPr marL="171450" indent="-171450">
              <a:lnSpc>
                <a:spcPts val="2000"/>
              </a:lnSpc>
              <a:buFont typeface="Wingdings" panose="05000000000000000000" pitchFamily="2" charset="2"/>
              <a:buChar char="n"/>
            </a:pPr>
            <a:r>
              <a:rPr lang="ja-JP" altLang="en-US" sz="1200" b="1" smtClean="0">
                <a:solidFill>
                  <a:schemeClr val="tx2">
                    <a:lumMod val="75000"/>
                  </a:schemeClr>
                </a:solidFill>
                <a:latin typeface="メイリオ" panose="020B0604030504040204" pitchFamily="50" charset="-128"/>
                <a:ea typeface="メイリオ" panose="020B0604030504040204" pitchFamily="50" charset="-128"/>
              </a:rPr>
              <a:t>本書</a:t>
            </a:r>
            <a:r>
              <a:rPr lang="ja-JP" altLang="en-US" sz="1200" b="1">
                <a:solidFill>
                  <a:schemeClr val="tx2">
                    <a:lumMod val="75000"/>
                  </a:schemeClr>
                </a:solidFill>
                <a:latin typeface="メイリオ" panose="020B0604030504040204" pitchFamily="50" charset="-128"/>
                <a:ea typeface="メイリオ" panose="020B0604030504040204" pitchFamily="50" charset="-128"/>
              </a:rPr>
              <a:t>に</a:t>
            </a:r>
            <a:r>
              <a:rPr lang="ja-JP" altLang="en-US" sz="1200" b="1" smtClean="0">
                <a:solidFill>
                  <a:schemeClr val="tx2">
                    <a:lumMod val="75000"/>
                  </a:schemeClr>
                </a:solidFill>
                <a:latin typeface="メイリオ" panose="020B0604030504040204" pitchFamily="50" charset="-128"/>
                <a:ea typeface="メイリオ" panose="020B0604030504040204" pitchFamily="50" charset="-128"/>
              </a:rPr>
              <a:t>ついて</a:t>
            </a:r>
            <a:endParaRPr lang="en-US" altLang="ja-JP" sz="1200" b="1" smtClean="0">
              <a:solidFill>
                <a:schemeClr val="tx2">
                  <a:lumMod val="75000"/>
                </a:schemeClr>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kumimoji="1" lang="ja-JP" altLang="en-US" sz="1200" smtClean="0">
                <a:solidFill>
                  <a:srgbClr val="404040"/>
                </a:solidFill>
                <a:latin typeface="メイリオ" panose="020B0604030504040204" pitchFamily="50" charset="-128"/>
                <a:ea typeface="メイリオ" panose="020B0604030504040204" pitchFamily="50" charset="-128"/>
              </a:rPr>
              <a:t>はじめに</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免責</a:t>
            </a:r>
            <a:r>
              <a:rPr lang="ja-JP" altLang="en-US" sz="1200" smtClean="0">
                <a:solidFill>
                  <a:srgbClr val="404040"/>
                </a:solidFill>
                <a:latin typeface="メイリオ" panose="020B0604030504040204" pitchFamily="50" charset="-128"/>
                <a:ea typeface="メイリオ" panose="020B0604030504040204" pitchFamily="50" charset="-128"/>
              </a:rPr>
              <a:t>事項</a:t>
            </a:r>
            <a:endParaRPr lang="en-US" altLang="ja-JP" sz="1200">
              <a:solidFill>
                <a:srgbClr val="404040"/>
              </a:solidFill>
              <a:latin typeface="メイリオ" panose="020B0604030504040204" pitchFamily="50" charset="-128"/>
              <a:ea typeface="メイリオ" panose="020B0604030504040204" pitchFamily="50" charset="-128"/>
            </a:endParaRPr>
          </a:p>
          <a:p>
            <a:pPr lvl="1">
              <a:lnSpc>
                <a:spcPts val="2000"/>
              </a:lnSpc>
            </a:pPr>
            <a:endParaRPr lang="en-US" altLang="ja-JP" sz="1200" smtClean="0">
              <a:solidFill>
                <a:srgbClr val="404040"/>
              </a:solidFill>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n"/>
            </a:pPr>
            <a:r>
              <a:rPr lang="ja-JP" altLang="en-US" sz="1200" b="1">
                <a:solidFill>
                  <a:schemeClr val="tx2">
                    <a:lumMod val="75000"/>
                  </a:schemeClr>
                </a:solidFill>
                <a:latin typeface="メイリオ" panose="020B0604030504040204" pitchFamily="50" charset="-128"/>
                <a:ea typeface="メイリオ" panose="020B0604030504040204" pitchFamily="50" charset="-128"/>
              </a:rPr>
              <a:t>実装の</a:t>
            </a:r>
            <a:r>
              <a:rPr lang="ja-JP" altLang="en-US" sz="1200" b="1" smtClean="0">
                <a:solidFill>
                  <a:schemeClr val="tx2">
                    <a:lumMod val="75000"/>
                  </a:schemeClr>
                </a:solidFill>
                <a:latin typeface="メイリオ" panose="020B0604030504040204" pitchFamily="50" charset="-128"/>
                <a:ea typeface="メイリオ" panose="020B0604030504040204" pitchFamily="50" charset="-128"/>
              </a:rPr>
              <a:t>準備</a:t>
            </a:r>
            <a:endParaRPr lang="en-US" altLang="ja-JP" sz="1200" b="1" smtClean="0">
              <a:solidFill>
                <a:schemeClr val="tx2">
                  <a:lumMod val="75000"/>
                </a:schemeClr>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en-US" altLang="ja-JP" sz="1200">
                <a:solidFill>
                  <a:srgbClr val="404040"/>
                </a:solidFill>
                <a:latin typeface="メイリオ" panose="020B0604030504040204" pitchFamily="50" charset="-128"/>
                <a:ea typeface="メイリオ" panose="020B0604030504040204" pitchFamily="50" charset="-128"/>
              </a:rPr>
              <a:t>Designer</a:t>
            </a:r>
            <a:r>
              <a:rPr lang="ja-JP" altLang="en-US" sz="1200">
                <a:solidFill>
                  <a:srgbClr val="404040"/>
                </a:solidFill>
                <a:latin typeface="メイリオ" panose="020B0604030504040204" pitchFamily="50" charset="-128"/>
                <a:ea typeface="メイリオ" panose="020B0604030504040204" pitchFamily="50" charset="-128"/>
              </a:rPr>
              <a:t>への</a:t>
            </a:r>
            <a:r>
              <a:rPr lang="en-US" altLang="ja-JP" sz="1200">
                <a:solidFill>
                  <a:srgbClr val="404040"/>
                </a:solidFill>
                <a:latin typeface="メイリオ" panose="020B0604030504040204" pitchFamily="50" charset="-128"/>
                <a:ea typeface="メイリオ" panose="020B0604030504040204" pitchFamily="50" charset="-128"/>
              </a:rPr>
              <a:t>JavaScript</a:t>
            </a:r>
            <a:r>
              <a:rPr lang="ja-JP" altLang="en-US" sz="1200">
                <a:solidFill>
                  <a:srgbClr val="404040"/>
                </a:solidFill>
                <a:latin typeface="メイリオ" panose="020B0604030504040204" pitchFamily="50" charset="-128"/>
                <a:ea typeface="メイリオ" panose="020B0604030504040204" pitchFamily="50" charset="-128"/>
              </a:rPr>
              <a:t>の追加</a:t>
            </a:r>
            <a:r>
              <a:rPr lang="ja-JP" altLang="en-US" sz="1200" smtClean="0">
                <a:solidFill>
                  <a:srgbClr val="404040"/>
                </a:solidFill>
                <a:latin typeface="メイリオ" panose="020B0604030504040204" pitchFamily="50" charset="-128"/>
                <a:ea typeface="メイリオ" panose="020B0604030504040204" pitchFamily="50" charset="-128"/>
              </a:rPr>
              <a:t>手順</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en-US" altLang="ja-JP" sz="1200">
                <a:solidFill>
                  <a:srgbClr val="404040"/>
                </a:solidFill>
                <a:latin typeface="メイリオ" panose="020B0604030504040204" pitchFamily="50" charset="-128"/>
                <a:ea typeface="メイリオ" panose="020B0604030504040204" pitchFamily="50" charset="-128"/>
              </a:rPr>
              <a:t>JavaScript</a:t>
            </a:r>
            <a:r>
              <a:rPr lang="ja-JP" altLang="en-US" sz="1200">
                <a:solidFill>
                  <a:srgbClr val="404040"/>
                </a:solidFill>
                <a:latin typeface="メイリオ" panose="020B0604030504040204" pitchFamily="50" charset="-128"/>
                <a:ea typeface="メイリオ" panose="020B0604030504040204" pitchFamily="50" charset="-128"/>
              </a:rPr>
              <a:t>の実行タイミングの</a:t>
            </a:r>
            <a:r>
              <a:rPr lang="ja-JP" altLang="en-US" sz="1200" smtClean="0">
                <a:solidFill>
                  <a:srgbClr val="404040"/>
                </a:solidFill>
                <a:latin typeface="メイリオ" panose="020B0604030504040204" pitchFamily="50" charset="-128"/>
                <a:ea typeface="メイリオ" panose="020B0604030504040204" pitchFamily="50" charset="-128"/>
              </a:rPr>
              <a:t>制御</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en-US" altLang="ja-JP" sz="1200">
                <a:solidFill>
                  <a:srgbClr val="404040"/>
                </a:solidFill>
                <a:latin typeface="メイリオ" panose="020B0604030504040204" pitchFamily="50" charset="-128"/>
                <a:ea typeface="メイリオ" panose="020B0604030504040204" pitchFamily="50" charset="-128"/>
              </a:rPr>
              <a:t>JavaScript</a:t>
            </a:r>
            <a:r>
              <a:rPr lang="ja-JP" altLang="en-US" sz="1200">
                <a:solidFill>
                  <a:srgbClr val="404040"/>
                </a:solidFill>
                <a:latin typeface="メイリオ" panose="020B0604030504040204" pitchFamily="50" charset="-128"/>
                <a:ea typeface="メイリオ" panose="020B0604030504040204" pitchFamily="50" charset="-128"/>
              </a:rPr>
              <a:t>の実行タイミングの制御 ～複数ページでロードイベントを実行する際の注意点</a:t>
            </a:r>
            <a:r>
              <a:rPr lang="ja-JP" altLang="en-US" sz="1200" smtClean="0">
                <a:solidFill>
                  <a:srgbClr val="404040"/>
                </a:solidFill>
                <a:latin typeface="メイリオ" panose="020B0604030504040204" pitchFamily="50" charset="-128"/>
                <a:ea typeface="メイリオ" panose="020B0604030504040204" pitchFamily="50" charset="-128"/>
              </a:rPr>
              <a:t>～</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en-US" altLang="ja-JP" sz="1200">
                <a:solidFill>
                  <a:srgbClr val="404040"/>
                </a:solidFill>
                <a:latin typeface="メイリオ" panose="020B0604030504040204" pitchFamily="50" charset="-128"/>
                <a:ea typeface="メイリオ" panose="020B0604030504040204" pitchFamily="50" charset="-128"/>
              </a:rPr>
              <a:t>[ID]</a:t>
            </a:r>
            <a:r>
              <a:rPr lang="ja-JP" altLang="en-US" sz="1200" err="1">
                <a:solidFill>
                  <a:srgbClr val="404040"/>
                </a:solidFill>
                <a:latin typeface="メイリオ" panose="020B0604030504040204" pitchFamily="50" charset="-128"/>
                <a:ea typeface="メイリオ" panose="020B0604030504040204" pitchFamily="50" charset="-128"/>
              </a:rPr>
              <a:t>、</a:t>
            </a:r>
            <a:r>
              <a:rPr lang="en-US" altLang="ja-JP" sz="1200">
                <a:solidFill>
                  <a:srgbClr val="404040"/>
                </a:solidFill>
                <a:latin typeface="メイリオ" panose="020B0604030504040204" pitchFamily="50" charset="-128"/>
                <a:ea typeface="メイリオ" panose="020B0604030504040204" pitchFamily="50" charset="-128"/>
              </a:rPr>
              <a:t>[</a:t>
            </a:r>
            <a:r>
              <a:rPr lang="ja-JP" altLang="en-US" sz="1200">
                <a:solidFill>
                  <a:srgbClr val="404040"/>
                </a:solidFill>
                <a:latin typeface="メイリオ" panose="020B0604030504040204" pitchFamily="50" charset="-128"/>
                <a:ea typeface="メイリオ" panose="020B0604030504040204" pitchFamily="50" charset="-128"/>
              </a:rPr>
              <a:t>クラス</a:t>
            </a:r>
            <a:r>
              <a:rPr lang="en-US" altLang="ja-JP" sz="1200">
                <a:solidFill>
                  <a:srgbClr val="404040"/>
                </a:solidFill>
                <a:latin typeface="メイリオ" panose="020B0604030504040204" pitchFamily="50" charset="-128"/>
                <a:ea typeface="メイリオ" panose="020B0604030504040204" pitchFamily="50" charset="-128"/>
              </a:rPr>
              <a:t>]</a:t>
            </a:r>
            <a:r>
              <a:rPr lang="ja-JP" altLang="en-US" sz="1200" smtClean="0">
                <a:solidFill>
                  <a:srgbClr val="404040"/>
                </a:solidFill>
                <a:latin typeface="メイリオ" panose="020B0604030504040204" pitchFamily="50" charset="-128"/>
                <a:ea typeface="メイリオ" panose="020B0604030504040204" pitchFamily="50" charset="-128"/>
              </a:rPr>
              <a:t>について</a:t>
            </a:r>
            <a:endParaRPr lang="en-US" altLang="ja-JP" sz="1200" smtClean="0">
              <a:solidFill>
                <a:srgbClr val="404040"/>
              </a:solidFill>
              <a:latin typeface="メイリオ" panose="020B0604030504040204" pitchFamily="50" charset="-128"/>
              <a:ea typeface="メイリオ" panose="020B0604030504040204" pitchFamily="50" charset="-128"/>
            </a:endParaRPr>
          </a:p>
          <a:p>
            <a:pPr lvl="1">
              <a:lnSpc>
                <a:spcPts val="2000"/>
              </a:lnSpc>
            </a:pPr>
            <a:endParaRPr lang="en-US" altLang="ja-JP" sz="1200" smtClean="0">
              <a:solidFill>
                <a:srgbClr val="404040"/>
              </a:solidFill>
              <a:latin typeface="メイリオ" panose="020B0604030504040204" pitchFamily="50" charset="-128"/>
              <a:ea typeface="メイリオ" panose="020B0604030504040204" pitchFamily="50" charset="-128"/>
            </a:endParaRPr>
          </a:p>
          <a:p>
            <a:pPr marL="171450" indent="-171450">
              <a:lnSpc>
                <a:spcPts val="2000"/>
              </a:lnSpc>
              <a:buFont typeface="Wingdings" panose="05000000000000000000" pitchFamily="2" charset="2"/>
              <a:buChar char="n"/>
            </a:pPr>
            <a:r>
              <a:rPr lang="en-US" altLang="ja-JP" sz="1200" b="1">
                <a:solidFill>
                  <a:schemeClr val="tx2">
                    <a:lumMod val="75000"/>
                  </a:schemeClr>
                </a:solidFill>
                <a:latin typeface="メイリオ" panose="020B0604030504040204" pitchFamily="50" charset="-128"/>
                <a:ea typeface="メイリオ" panose="020B0604030504040204" pitchFamily="50" charset="-128"/>
              </a:rPr>
              <a:t>JavaScript</a:t>
            </a:r>
            <a:r>
              <a:rPr lang="ja-JP" altLang="en-US" sz="1200" b="1">
                <a:solidFill>
                  <a:schemeClr val="tx2">
                    <a:lumMod val="75000"/>
                  </a:schemeClr>
                </a:solidFill>
                <a:latin typeface="メイリオ" panose="020B0604030504040204" pitchFamily="50" charset="-128"/>
                <a:ea typeface="メイリオ" panose="020B0604030504040204" pitchFamily="50" charset="-128"/>
              </a:rPr>
              <a:t>実装サンプル </a:t>
            </a:r>
            <a:r>
              <a:rPr lang="ja-JP" altLang="en-US" sz="1200" b="1" smtClean="0">
                <a:solidFill>
                  <a:schemeClr val="tx2">
                    <a:lumMod val="75000"/>
                  </a:schemeClr>
                </a:solidFill>
                <a:latin typeface="メイリオ" panose="020B0604030504040204" pitchFamily="50" charset="-128"/>
                <a:ea typeface="メイリオ" panose="020B0604030504040204" pitchFamily="50" charset="-128"/>
              </a:rPr>
              <a:t>基礎編</a:t>
            </a:r>
            <a:endParaRPr lang="en-US" altLang="ja-JP" sz="1200" b="1" smtClean="0">
              <a:solidFill>
                <a:schemeClr val="tx2">
                  <a:lumMod val="75000"/>
                </a:schemeClr>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カスタムボタンを追加</a:t>
            </a:r>
            <a:r>
              <a:rPr lang="ja-JP" altLang="en-US" sz="1200" smtClean="0">
                <a:solidFill>
                  <a:srgbClr val="404040"/>
                </a:solidFill>
                <a:latin typeface="メイリオ" panose="020B0604030504040204" pitchFamily="50" charset="-128"/>
                <a:ea typeface="メイリオ" panose="020B0604030504040204" pitchFamily="50" charset="-128"/>
              </a:rPr>
              <a:t>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コンテナにコンテンツを追加</a:t>
            </a:r>
            <a:r>
              <a:rPr lang="ja-JP" altLang="en-US" sz="1200" smtClean="0">
                <a:solidFill>
                  <a:srgbClr val="404040"/>
                </a:solidFill>
                <a:latin typeface="メイリオ" panose="020B0604030504040204" pitchFamily="50" charset="-128"/>
                <a:ea typeface="メイリオ" panose="020B0604030504040204" pitchFamily="50" charset="-128"/>
              </a:rPr>
              <a:t>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新規セクションの</a:t>
            </a:r>
            <a:r>
              <a:rPr lang="ja-JP" altLang="en-US" sz="1200" smtClean="0">
                <a:solidFill>
                  <a:srgbClr val="404040"/>
                </a:solidFill>
                <a:latin typeface="メイリオ" panose="020B0604030504040204" pitchFamily="50" charset="-128"/>
                <a:ea typeface="メイリオ" panose="020B0604030504040204" pitchFamily="50" charset="-128"/>
              </a:rPr>
              <a:t>追加</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新規コンテナの</a:t>
            </a:r>
            <a:r>
              <a:rPr lang="ja-JP" altLang="en-US" sz="1200" smtClean="0">
                <a:solidFill>
                  <a:srgbClr val="404040"/>
                </a:solidFill>
                <a:latin typeface="メイリオ" panose="020B0604030504040204" pitchFamily="50" charset="-128"/>
                <a:ea typeface="メイリオ" panose="020B0604030504040204" pitchFamily="50" charset="-128"/>
              </a:rPr>
              <a:t>追加</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コンテナからオプションボタンを</a:t>
            </a:r>
            <a:r>
              <a:rPr lang="ja-JP" altLang="en-US" sz="1200" smtClean="0">
                <a:solidFill>
                  <a:srgbClr val="404040"/>
                </a:solidFill>
                <a:latin typeface="メイリオ" panose="020B0604030504040204" pitchFamily="50" charset="-128"/>
                <a:ea typeface="メイリオ" panose="020B0604030504040204" pitchFamily="50" charset="-128"/>
              </a:rPr>
              <a:t>消す</a:t>
            </a:r>
            <a:endParaRPr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endParaRPr lang="en-US" altLang="ja-JP" sz="1200">
              <a:solidFill>
                <a:srgbClr val="404040"/>
              </a:solidFill>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0" y="1562"/>
            <a:ext cx="9144000" cy="651600"/>
            <a:chOff x="0" y="1562"/>
            <a:chExt cx="9144000" cy="651600"/>
          </a:xfrm>
        </p:grpSpPr>
        <p:sp>
          <p:nvSpPr>
            <p:cNvPr id="23"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bg1"/>
                  </a:solidFill>
                  <a:latin typeface="Arial"/>
                  <a:ea typeface="Arial"/>
                  <a:cs typeface="Arial"/>
                  <a:sym typeface="Arial"/>
                </a:rPr>
                <a:t>目次</a:t>
              </a:r>
              <a:endParaRPr lang="ja-JP" altLang="en-US">
                <a:solidFill>
                  <a:schemeClr val="bg1"/>
                </a:solidFill>
                <a:latin typeface="Arial"/>
                <a:ea typeface="Arial"/>
                <a:cs typeface="Arial"/>
                <a:sym typeface="Arial"/>
              </a:endParaRPr>
            </a:p>
          </p:txBody>
        </p:sp>
        <p:grpSp>
          <p:nvGrpSpPr>
            <p:cNvPr id="24" name="グループ化 23"/>
            <p:cNvGrpSpPr/>
            <p:nvPr/>
          </p:nvGrpSpPr>
          <p:grpSpPr>
            <a:xfrm>
              <a:off x="7462663" y="1562"/>
              <a:ext cx="1681337" cy="651600"/>
              <a:chOff x="7452318" y="1562"/>
              <a:chExt cx="1681337" cy="651600"/>
            </a:xfrm>
          </p:grpSpPr>
          <p:sp>
            <p:nvSpPr>
              <p:cNvPr id="26" name="ホームベース 25"/>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7"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1/2</a:t>
                </a:r>
                <a:endParaRPr lang="ja-JP" altLang="en-US" sz="3200" b="1">
                  <a:solidFill>
                    <a:schemeClr val="tx2"/>
                  </a:solidFill>
                  <a:latin typeface="+mj-ea"/>
                  <a:ea typeface="+mj-ea"/>
                  <a:cs typeface="Quattrocento Sans"/>
                  <a:sym typeface="Quattrocento Sans"/>
                </a:endParaRPr>
              </a:p>
            </p:txBody>
          </p:sp>
        </p:grpSp>
      </p:grpSp>
    </p:spTree>
    <p:extLst>
      <p:ext uri="{BB962C8B-B14F-4D97-AF65-F5344CB8AC3E}">
        <p14:creationId xmlns:p14="http://schemas.microsoft.com/office/powerpoint/2010/main" val="3600138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実装の準備</a:t>
            </a:r>
            <a:endParaRPr kumimoji="1" lang="ja-JP" altLang="en-US"/>
          </a:p>
        </p:txBody>
      </p:sp>
      <p:sp>
        <p:nvSpPr>
          <p:cNvPr id="7" name="テキスト プレースホルダー 6"/>
          <p:cNvSpPr>
            <a:spLocks noGrp="1"/>
          </p:cNvSpPr>
          <p:nvPr>
            <p:ph type="body" sz="quarter" idx="10"/>
          </p:nvPr>
        </p:nvSpPr>
        <p:spPr>
          <a:xfrm>
            <a:off x="1547664" y="2643758"/>
            <a:ext cx="6048672" cy="2088232"/>
          </a:xfrm>
          <a:noFill/>
        </p:spPr>
        <p:txBody>
          <a:bodyPr anchor="t">
            <a:noAutofit/>
          </a:bodyPr>
          <a:lstStyle/>
          <a:p>
            <a:pPr algn="r"/>
            <a:r>
              <a:rPr lang="en-US" altLang="ja-JP" sz="2400" b="1">
                <a:solidFill>
                  <a:schemeClr val="bg1">
                    <a:lumMod val="95000"/>
                  </a:schemeClr>
                </a:solidFill>
                <a:latin typeface="+mj-ea"/>
                <a:ea typeface="+mj-ea"/>
              </a:rPr>
              <a:t>Designer</a:t>
            </a:r>
            <a:r>
              <a:rPr lang="ja-JP" altLang="en-US" sz="2400" b="1">
                <a:solidFill>
                  <a:schemeClr val="bg1">
                    <a:lumMod val="95000"/>
                  </a:schemeClr>
                </a:solidFill>
                <a:latin typeface="+mj-ea"/>
                <a:ea typeface="+mj-ea"/>
              </a:rPr>
              <a:t>への</a:t>
            </a:r>
            <a:r>
              <a:rPr lang="en-US" altLang="ja-JP" sz="2400" b="1">
                <a:solidFill>
                  <a:schemeClr val="bg1">
                    <a:lumMod val="95000"/>
                  </a:schemeClr>
                </a:solidFill>
                <a:latin typeface="+mj-ea"/>
                <a:ea typeface="+mj-ea"/>
              </a:rPr>
              <a:t>JavaScript</a:t>
            </a:r>
            <a:r>
              <a:rPr lang="ja-JP" altLang="en-US" sz="2400" b="1">
                <a:solidFill>
                  <a:schemeClr val="bg1">
                    <a:lumMod val="95000"/>
                  </a:schemeClr>
                </a:solidFill>
                <a:latin typeface="+mj-ea"/>
                <a:ea typeface="+mj-ea"/>
              </a:rPr>
              <a:t>の追加</a:t>
            </a:r>
            <a:r>
              <a:rPr lang="ja-JP" altLang="en-US" sz="2400" b="1" smtClean="0">
                <a:solidFill>
                  <a:schemeClr val="bg1">
                    <a:lumMod val="95000"/>
                  </a:schemeClr>
                </a:solidFill>
                <a:latin typeface="+mj-ea"/>
                <a:ea typeface="+mj-ea"/>
              </a:rPr>
              <a:t>手順</a:t>
            </a:r>
            <a:endParaRPr lang="en-US" altLang="ja-JP" sz="2400" b="1" smtClean="0">
              <a:solidFill>
                <a:schemeClr val="bg1">
                  <a:lumMod val="95000"/>
                </a:schemeClr>
              </a:solidFill>
              <a:latin typeface="+mj-ea"/>
              <a:ea typeface="+mj-ea"/>
            </a:endParaRPr>
          </a:p>
          <a:p>
            <a:pPr algn="r"/>
            <a:r>
              <a:rPr lang="en-US" altLang="ja-JP" sz="2400" b="1">
                <a:solidFill>
                  <a:schemeClr val="bg1">
                    <a:lumMod val="95000"/>
                  </a:schemeClr>
                </a:solidFill>
                <a:latin typeface="+mj-ea"/>
                <a:ea typeface="+mj-ea"/>
              </a:rPr>
              <a:t>JavaScript</a:t>
            </a:r>
            <a:r>
              <a:rPr lang="ja-JP" altLang="en-US" sz="2400" b="1">
                <a:solidFill>
                  <a:schemeClr val="bg1">
                    <a:lumMod val="95000"/>
                  </a:schemeClr>
                </a:solidFill>
                <a:latin typeface="+mj-ea"/>
                <a:ea typeface="+mj-ea"/>
              </a:rPr>
              <a:t>の実行タイミングの</a:t>
            </a:r>
            <a:r>
              <a:rPr lang="ja-JP" altLang="en-US" sz="2400" b="1" smtClean="0">
                <a:solidFill>
                  <a:schemeClr val="bg1">
                    <a:lumMod val="95000"/>
                  </a:schemeClr>
                </a:solidFill>
                <a:latin typeface="+mj-ea"/>
                <a:ea typeface="+mj-ea"/>
              </a:rPr>
              <a:t>制御</a:t>
            </a:r>
            <a:endParaRPr lang="en-US" altLang="ja-JP" sz="2400" b="1" smtClean="0">
              <a:solidFill>
                <a:schemeClr val="bg1">
                  <a:lumMod val="95000"/>
                </a:schemeClr>
              </a:solidFill>
              <a:latin typeface="+mj-ea"/>
              <a:ea typeface="+mj-ea"/>
            </a:endParaRPr>
          </a:p>
          <a:p>
            <a:pPr algn="r"/>
            <a:r>
              <a:rPr lang="en-US" altLang="ja-JP" sz="2400" b="1">
                <a:solidFill>
                  <a:srgbClr val="404040"/>
                </a:solidFill>
                <a:latin typeface="+mj-ea"/>
                <a:ea typeface="+mj-ea"/>
              </a:rPr>
              <a:t>JavaScript</a:t>
            </a:r>
            <a:r>
              <a:rPr lang="ja-JP" altLang="en-US" sz="2400" b="1">
                <a:solidFill>
                  <a:srgbClr val="404040"/>
                </a:solidFill>
                <a:latin typeface="+mj-ea"/>
                <a:ea typeface="+mj-ea"/>
              </a:rPr>
              <a:t>の実行タイミングの制御 </a:t>
            </a:r>
            <a:endParaRPr lang="en-US" altLang="ja-JP" sz="2400" b="1" smtClean="0">
              <a:solidFill>
                <a:srgbClr val="404040"/>
              </a:solidFill>
              <a:latin typeface="+mj-ea"/>
              <a:ea typeface="+mj-ea"/>
            </a:endParaRPr>
          </a:p>
          <a:p>
            <a:pPr algn="r"/>
            <a:r>
              <a:rPr lang="ja-JP" altLang="en-US" b="1" smtClean="0">
                <a:solidFill>
                  <a:srgbClr val="404040"/>
                </a:solidFill>
                <a:latin typeface="+mj-ea"/>
                <a:ea typeface="+mj-ea"/>
              </a:rPr>
              <a:t>～</a:t>
            </a:r>
            <a:r>
              <a:rPr lang="ja-JP" altLang="en-US" b="1">
                <a:solidFill>
                  <a:srgbClr val="404040"/>
                </a:solidFill>
                <a:latin typeface="+mj-ea"/>
                <a:ea typeface="+mj-ea"/>
              </a:rPr>
              <a:t>複数ページでロードイベントを実行する際の</a:t>
            </a:r>
            <a:r>
              <a:rPr lang="ja-JP" altLang="en-US" b="1">
                <a:solidFill>
                  <a:srgbClr val="FF0000"/>
                </a:solidFill>
                <a:latin typeface="+mj-ea"/>
                <a:ea typeface="+mj-ea"/>
              </a:rPr>
              <a:t>注意点</a:t>
            </a:r>
            <a:r>
              <a:rPr lang="ja-JP" altLang="en-US" b="1" smtClean="0">
                <a:solidFill>
                  <a:srgbClr val="404040"/>
                </a:solidFill>
                <a:latin typeface="+mj-ea"/>
                <a:ea typeface="+mj-ea"/>
              </a:rPr>
              <a:t>～</a:t>
            </a:r>
            <a:endParaRPr lang="en-US" altLang="ja-JP" b="1" smtClean="0">
              <a:solidFill>
                <a:srgbClr val="404040"/>
              </a:solidFill>
              <a:latin typeface="+mj-ea"/>
              <a:ea typeface="+mj-ea"/>
            </a:endParaRPr>
          </a:p>
          <a:p>
            <a:pPr algn="r"/>
            <a:r>
              <a:rPr lang="en-US" altLang="ja-JP" sz="2400" b="1">
                <a:solidFill>
                  <a:schemeClr val="bg1">
                    <a:lumMod val="95000"/>
                  </a:schemeClr>
                </a:solidFill>
                <a:latin typeface="+mj-ea"/>
                <a:ea typeface="+mj-ea"/>
              </a:rPr>
              <a:t>[ID]</a:t>
            </a:r>
            <a:r>
              <a:rPr lang="ja-JP" altLang="en-US" sz="2400" b="1" err="1">
                <a:solidFill>
                  <a:schemeClr val="bg1">
                    <a:lumMod val="95000"/>
                  </a:schemeClr>
                </a:solidFill>
                <a:latin typeface="+mj-ea"/>
                <a:ea typeface="+mj-ea"/>
              </a:rPr>
              <a:t>、</a:t>
            </a:r>
            <a:r>
              <a:rPr lang="en-US" altLang="ja-JP" sz="2400" b="1">
                <a:solidFill>
                  <a:schemeClr val="bg1">
                    <a:lumMod val="95000"/>
                  </a:schemeClr>
                </a:solidFill>
                <a:latin typeface="+mj-ea"/>
                <a:ea typeface="+mj-ea"/>
              </a:rPr>
              <a:t>[</a:t>
            </a:r>
            <a:r>
              <a:rPr lang="ja-JP" altLang="en-US" sz="2400" b="1">
                <a:solidFill>
                  <a:schemeClr val="bg1">
                    <a:lumMod val="95000"/>
                  </a:schemeClr>
                </a:solidFill>
                <a:latin typeface="+mj-ea"/>
                <a:ea typeface="+mj-ea"/>
              </a:rPr>
              <a:t>クラス</a:t>
            </a:r>
            <a:r>
              <a:rPr lang="en-US" altLang="ja-JP" sz="2400" b="1">
                <a:solidFill>
                  <a:schemeClr val="bg1">
                    <a:lumMod val="95000"/>
                  </a:schemeClr>
                </a:solidFill>
                <a:latin typeface="+mj-ea"/>
                <a:ea typeface="+mj-ea"/>
              </a:rPr>
              <a:t>]</a:t>
            </a:r>
            <a:r>
              <a:rPr lang="ja-JP" altLang="en-US" sz="2400" b="1">
                <a:solidFill>
                  <a:schemeClr val="bg1">
                    <a:lumMod val="95000"/>
                  </a:schemeClr>
                </a:solidFill>
                <a:latin typeface="+mj-ea"/>
                <a:ea typeface="+mj-ea"/>
              </a:rPr>
              <a:t>について</a:t>
            </a:r>
            <a:endParaRPr kumimoji="1" lang="ja-JP" altLang="en-US" sz="2400" b="1">
              <a:solidFill>
                <a:schemeClr val="bg1">
                  <a:lumMod val="95000"/>
                </a:schemeClr>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20</a:t>
            </a:fld>
            <a:endParaRPr lang="ja-JP" altLang="en-US"/>
          </a:p>
        </p:txBody>
      </p:sp>
    </p:spTree>
    <p:extLst>
      <p:ext uri="{BB962C8B-B14F-4D97-AF65-F5344CB8AC3E}">
        <p14:creationId xmlns:p14="http://schemas.microsoft.com/office/powerpoint/2010/main" val="86674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21</a:t>
            </a:fld>
            <a:endParaRPr lang="ja-JP" altLang="en-US"/>
          </a:p>
        </p:txBody>
      </p:sp>
      <p:sp>
        <p:nvSpPr>
          <p:cNvPr id="5" name="コンテンツ プレースホルダー 4"/>
          <p:cNvSpPr>
            <a:spLocks noGrp="1"/>
          </p:cNvSpPr>
          <p:nvPr>
            <p:ph sz="quarter" idx="13"/>
          </p:nvPr>
        </p:nvSpPr>
        <p:spPr>
          <a:xfrm>
            <a:off x="275668" y="710925"/>
            <a:ext cx="8712968" cy="4112710"/>
          </a:xfrm>
        </p:spPr>
        <p:txBody>
          <a:bodyPr>
            <a:normAutofit/>
          </a:bodyPr>
          <a:lstStyle/>
          <a:p>
            <a:r>
              <a:rPr lang="ja-JP" altLang="en-US" sz="1200">
                <a:solidFill>
                  <a:srgbClr val="404040"/>
                </a:solidFill>
              </a:rPr>
              <a:t>　</a:t>
            </a:r>
            <a:r>
              <a:rPr kumimoji="1" lang="ja-JP" altLang="en-US" sz="1200" smtClean="0">
                <a:solidFill>
                  <a:srgbClr val="404040"/>
                </a:solidFill>
              </a:rPr>
              <a:t>複数のページを</a:t>
            </a:r>
            <a:r>
              <a:rPr kumimoji="1" lang="en-US" altLang="ja-JP" sz="1200" smtClean="0">
                <a:solidFill>
                  <a:srgbClr val="404040"/>
                </a:solidFill>
              </a:rPr>
              <a:t>1</a:t>
            </a:r>
            <a:r>
              <a:rPr kumimoji="1" lang="ja-JP" altLang="en-US" sz="1200" err="1" smtClean="0">
                <a:solidFill>
                  <a:srgbClr val="404040"/>
                </a:solidFill>
              </a:rPr>
              <a:t>つの</a:t>
            </a:r>
            <a:r>
              <a:rPr kumimoji="1" lang="ja-JP" altLang="en-US" sz="1200" smtClean="0">
                <a:solidFill>
                  <a:srgbClr val="404040"/>
                </a:solidFill>
              </a:rPr>
              <a:t>ポータル</a:t>
            </a:r>
            <a:r>
              <a:rPr lang="ja-JP" altLang="en-US" sz="1200">
                <a:solidFill>
                  <a:srgbClr val="404040"/>
                </a:solidFill>
              </a:rPr>
              <a:t>上で</a:t>
            </a:r>
            <a:r>
              <a:rPr kumimoji="1" lang="ja-JP" altLang="en-US" sz="1200" smtClean="0">
                <a:solidFill>
                  <a:srgbClr val="404040"/>
                </a:solidFill>
              </a:rPr>
              <a:t>公開する場合、前述の「</a:t>
            </a:r>
            <a:r>
              <a:rPr lang="en-US" altLang="ja-JP" sz="1200" err="1" smtClean="0">
                <a:solidFill>
                  <a:srgbClr val="404040"/>
                </a:solidFill>
                <a:latin typeface="+mn-ea"/>
              </a:rPr>
              <a:t>iba_pageloading</a:t>
            </a:r>
            <a:r>
              <a:rPr lang="ja-JP" altLang="en-US" sz="1200" smtClean="0">
                <a:solidFill>
                  <a:srgbClr val="404040"/>
                </a:solidFill>
                <a:latin typeface="+mn-ea"/>
              </a:rPr>
              <a:t>」などのイベントは、</a:t>
            </a:r>
            <a:endParaRPr lang="en-US" altLang="ja-JP" sz="1200" smtClean="0">
              <a:solidFill>
                <a:srgbClr val="404040"/>
              </a:solidFill>
              <a:latin typeface="+mn-ea"/>
            </a:endParaRPr>
          </a:p>
          <a:p>
            <a:r>
              <a:rPr lang="ja-JP" altLang="en-US" sz="1200" smtClean="0">
                <a:solidFill>
                  <a:srgbClr val="404040"/>
                </a:solidFill>
                <a:latin typeface="+mn-ea"/>
              </a:rPr>
              <a:t>　</a:t>
            </a:r>
            <a:r>
              <a:rPr lang="ja-JP" altLang="en-US" sz="1200" b="1" smtClean="0">
                <a:solidFill>
                  <a:srgbClr val="404040"/>
                </a:solidFill>
                <a:latin typeface="+mn-ea"/>
              </a:rPr>
              <a:t>ページの初回表示時だけでなく、ページ間を遷移する度に実行されます</a:t>
            </a:r>
            <a:r>
              <a:rPr lang="ja-JP" altLang="en-US" sz="1200" smtClean="0">
                <a:solidFill>
                  <a:srgbClr val="404040"/>
                </a:solidFill>
                <a:latin typeface="+mn-ea"/>
              </a:rPr>
              <a:t>。</a:t>
            </a:r>
            <a:endParaRPr lang="ja-JP" altLang="en-US" sz="1200">
              <a:solidFill>
                <a:srgbClr val="404040"/>
              </a:solidFill>
              <a:latin typeface="+mn-ea"/>
            </a:endParaRPr>
          </a:p>
          <a:p>
            <a:endParaRPr kumimoji="1" lang="en-US" altLang="ja-JP" sz="1200" smtClean="0">
              <a:solidFill>
                <a:srgbClr val="404040"/>
              </a:solidFill>
            </a:endParaRPr>
          </a:p>
          <a:p>
            <a:r>
              <a:rPr lang="ja-JP" altLang="en-US" sz="1200" smtClean="0">
                <a:solidFill>
                  <a:srgbClr val="404040"/>
                </a:solidFill>
              </a:rPr>
              <a:t>　その為、ページの初回表示時に</a:t>
            </a:r>
            <a:r>
              <a:rPr lang="en-US" altLang="ja-JP" sz="1200" smtClean="0">
                <a:solidFill>
                  <a:srgbClr val="404040"/>
                </a:solidFill>
              </a:rPr>
              <a:t>1</a:t>
            </a:r>
            <a:r>
              <a:rPr lang="ja-JP" altLang="en-US" sz="1200" smtClean="0">
                <a:solidFill>
                  <a:srgbClr val="404040"/>
                </a:solidFill>
              </a:rPr>
              <a:t>回だけ実行したいイベントがある場合は、</a:t>
            </a:r>
            <a:r>
              <a:rPr lang="en-US" altLang="ja-JP" sz="1200" smtClean="0">
                <a:solidFill>
                  <a:srgbClr val="404040"/>
                </a:solidFill>
              </a:rPr>
              <a:t>2</a:t>
            </a:r>
            <a:r>
              <a:rPr lang="ja-JP" altLang="en-US" sz="1200" smtClean="0">
                <a:solidFill>
                  <a:srgbClr val="404040"/>
                </a:solidFill>
              </a:rPr>
              <a:t>回以上実行されないよう</a:t>
            </a:r>
            <a:r>
              <a:rPr lang="en-US" altLang="ja-JP" sz="1200" smtClean="0">
                <a:solidFill>
                  <a:srgbClr val="404040"/>
                </a:solidFill>
              </a:rPr>
              <a:t/>
            </a:r>
            <a:br>
              <a:rPr lang="en-US" altLang="ja-JP" sz="1200" smtClean="0">
                <a:solidFill>
                  <a:srgbClr val="404040"/>
                </a:solidFill>
              </a:rPr>
            </a:br>
            <a:r>
              <a:rPr lang="ja-JP" altLang="en-US" sz="1200" smtClean="0">
                <a:solidFill>
                  <a:srgbClr val="404040"/>
                </a:solidFill>
              </a:rPr>
              <a:t>　</a:t>
            </a:r>
            <a:r>
              <a:rPr lang="en-US" altLang="ja-JP" sz="1200" smtClean="0">
                <a:solidFill>
                  <a:srgbClr val="404040"/>
                </a:solidFill>
              </a:rPr>
              <a:t>JavaScript</a:t>
            </a:r>
            <a:r>
              <a:rPr lang="ja-JP" altLang="en-US" sz="1200" smtClean="0">
                <a:solidFill>
                  <a:srgbClr val="404040"/>
                </a:solidFill>
              </a:rPr>
              <a:t>の実装を工夫する必要があります。</a:t>
            </a:r>
            <a:endParaRPr kumimoji="1" lang="ja-JP" altLang="en-US" sz="1200">
              <a:solidFill>
                <a:srgbClr val="404040"/>
              </a:solidFill>
            </a:endParaRPr>
          </a:p>
        </p:txBody>
      </p:sp>
      <p:pic>
        <p:nvPicPr>
          <p:cNvPr id="6" name="図 5"/>
          <p:cNvPicPr>
            <a:picLocks noChangeAspect="1"/>
          </p:cNvPicPr>
          <p:nvPr/>
        </p:nvPicPr>
        <p:blipFill rotWithShape="1">
          <a:blip r:embed="rId2"/>
          <a:srcRect r="11202" b="3704"/>
          <a:stretch/>
        </p:blipFill>
        <p:spPr>
          <a:xfrm>
            <a:off x="457056" y="2178790"/>
            <a:ext cx="2448272" cy="1872208"/>
          </a:xfrm>
          <a:prstGeom prst="rect">
            <a:avLst/>
          </a:prstGeom>
          <a:ln>
            <a:solidFill>
              <a:schemeClr val="bg1">
                <a:lumMod val="75000"/>
              </a:schemeClr>
            </a:solidFill>
          </a:ln>
        </p:spPr>
      </p:pic>
      <p:pic>
        <p:nvPicPr>
          <p:cNvPr id="7" name="図 6"/>
          <p:cNvPicPr>
            <a:picLocks noChangeAspect="1"/>
          </p:cNvPicPr>
          <p:nvPr/>
        </p:nvPicPr>
        <p:blipFill rotWithShape="1">
          <a:blip r:embed="rId3"/>
          <a:srcRect b="8250"/>
          <a:stretch/>
        </p:blipFill>
        <p:spPr>
          <a:xfrm>
            <a:off x="3559008" y="2192978"/>
            <a:ext cx="2509064" cy="1872208"/>
          </a:xfrm>
          <a:prstGeom prst="rect">
            <a:avLst/>
          </a:prstGeom>
          <a:ln>
            <a:solidFill>
              <a:schemeClr val="bg1">
                <a:lumMod val="75000"/>
              </a:schemeClr>
            </a:solidFill>
          </a:ln>
        </p:spPr>
      </p:pic>
      <p:pic>
        <p:nvPicPr>
          <p:cNvPr id="8" name="図 7"/>
          <p:cNvPicPr>
            <a:picLocks noChangeAspect="1"/>
          </p:cNvPicPr>
          <p:nvPr/>
        </p:nvPicPr>
        <p:blipFill>
          <a:blip r:embed="rId4"/>
          <a:stretch>
            <a:fillRect/>
          </a:stretch>
        </p:blipFill>
        <p:spPr>
          <a:xfrm>
            <a:off x="6721752" y="2049883"/>
            <a:ext cx="1902504" cy="2274038"/>
          </a:xfrm>
          <a:prstGeom prst="rect">
            <a:avLst/>
          </a:prstGeom>
          <a:ln>
            <a:solidFill>
              <a:schemeClr val="bg1">
                <a:lumMod val="75000"/>
              </a:schemeClr>
            </a:solidFill>
          </a:ln>
        </p:spPr>
      </p:pic>
      <p:sp>
        <p:nvSpPr>
          <p:cNvPr id="11" name="テキスト ボックス 10"/>
          <p:cNvSpPr txBox="1"/>
          <p:nvPr/>
        </p:nvSpPr>
        <p:spPr>
          <a:xfrm>
            <a:off x="205028" y="4137194"/>
            <a:ext cx="2952328" cy="400110"/>
          </a:xfrm>
          <a:prstGeom prst="rect">
            <a:avLst/>
          </a:prstGeom>
          <a:noFill/>
        </p:spPr>
        <p:txBody>
          <a:bodyPr wrap="square" rtlCol="0">
            <a:spAutoFit/>
          </a:bodyPr>
          <a:lstStyle/>
          <a:p>
            <a:pPr algn="ctr"/>
            <a:r>
              <a:rPr lang="ja-JP" altLang="en-US" sz="1000"/>
              <a:t>「</a:t>
            </a:r>
            <a:r>
              <a:rPr lang="en-US" altLang="ja-JP" sz="1000" err="1" smtClean="0">
                <a:latin typeface="+mn-ea"/>
              </a:rPr>
              <a:t>iba_pageloaded</a:t>
            </a:r>
            <a:r>
              <a:rPr lang="ja-JP" altLang="en-US" sz="1000" smtClean="0">
                <a:latin typeface="+mn-ea"/>
              </a:rPr>
              <a:t>」イベント内で、コンテナを</a:t>
            </a:r>
            <a:endParaRPr lang="en-US" altLang="ja-JP" sz="1000" smtClean="0">
              <a:latin typeface="+mn-ea"/>
            </a:endParaRPr>
          </a:p>
          <a:p>
            <a:pPr algn="ctr"/>
            <a:r>
              <a:rPr lang="ja-JP" altLang="en-US" sz="1000" smtClean="0">
                <a:latin typeface="+mn-ea"/>
              </a:rPr>
              <a:t>追加する</a:t>
            </a:r>
            <a:r>
              <a:rPr lang="en-US" altLang="ja-JP" sz="1000" smtClean="0">
                <a:latin typeface="+mn-ea"/>
              </a:rPr>
              <a:t>JavaScript</a:t>
            </a:r>
            <a:r>
              <a:rPr lang="ja-JP" altLang="en-US" sz="1000" smtClean="0">
                <a:latin typeface="+mn-ea"/>
              </a:rPr>
              <a:t>を実行するページ</a:t>
            </a:r>
            <a:endParaRPr kumimoji="1" lang="ja-JP" altLang="en-US" sz="1000" smtClean="0"/>
          </a:p>
        </p:txBody>
      </p:sp>
      <p:sp>
        <p:nvSpPr>
          <p:cNvPr id="12" name="テキスト ボックス 11"/>
          <p:cNvSpPr txBox="1"/>
          <p:nvPr/>
        </p:nvSpPr>
        <p:spPr>
          <a:xfrm>
            <a:off x="3651009" y="4137194"/>
            <a:ext cx="2325062" cy="246221"/>
          </a:xfrm>
          <a:prstGeom prst="rect">
            <a:avLst/>
          </a:prstGeom>
          <a:noFill/>
        </p:spPr>
        <p:txBody>
          <a:bodyPr wrap="square" rtlCol="0">
            <a:spAutoFit/>
          </a:bodyPr>
          <a:lstStyle/>
          <a:p>
            <a:pPr algn="ctr"/>
            <a:r>
              <a:rPr kumimoji="1" lang="ja-JP" altLang="en-US" sz="1000" smtClean="0"/>
              <a:t>「ページ</a:t>
            </a:r>
            <a:r>
              <a:rPr kumimoji="1" lang="en-US" altLang="ja-JP" sz="1000" smtClean="0"/>
              <a:t>2</a:t>
            </a:r>
            <a:r>
              <a:rPr kumimoji="1" lang="ja-JP" altLang="en-US" sz="1000" smtClean="0"/>
              <a:t>」のタブを選択</a:t>
            </a:r>
          </a:p>
        </p:txBody>
      </p:sp>
      <p:sp>
        <p:nvSpPr>
          <p:cNvPr id="13" name="テキスト ボックス 12"/>
          <p:cNvSpPr txBox="1"/>
          <p:nvPr/>
        </p:nvSpPr>
        <p:spPr>
          <a:xfrm>
            <a:off x="6381520" y="4403888"/>
            <a:ext cx="2582968" cy="400110"/>
          </a:xfrm>
          <a:prstGeom prst="rect">
            <a:avLst/>
          </a:prstGeom>
          <a:noFill/>
        </p:spPr>
        <p:txBody>
          <a:bodyPr wrap="square" rtlCol="0">
            <a:spAutoFit/>
          </a:bodyPr>
          <a:lstStyle/>
          <a:p>
            <a:pPr algn="ctr"/>
            <a:r>
              <a:rPr lang="ja-JP" altLang="en-US" sz="1000"/>
              <a:t>「</a:t>
            </a:r>
            <a:r>
              <a:rPr lang="en-US" altLang="ja-JP" sz="1000" err="1">
                <a:latin typeface="+mn-ea"/>
              </a:rPr>
              <a:t>iba_pageloaded</a:t>
            </a:r>
            <a:r>
              <a:rPr lang="ja-JP" altLang="en-US" sz="1000" smtClean="0">
                <a:latin typeface="+mn-ea"/>
              </a:rPr>
              <a:t>」イベントが再度</a:t>
            </a:r>
            <a:r>
              <a:rPr lang="en-US" altLang="ja-JP" sz="1000" smtClean="0">
                <a:latin typeface="+mn-ea"/>
              </a:rPr>
              <a:t/>
            </a:r>
            <a:br>
              <a:rPr lang="en-US" altLang="ja-JP" sz="1000" smtClean="0">
                <a:latin typeface="+mn-ea"/>
              </a:rPr>
            </a:br>
            <a:r>
              <a:rPr lang="ja-JP" altLang="en-US" sz="1000" smtClean="0">
                <a:latin typeface="+mn-ea"/>
              </a:rPr>
              <a:t>実行されるため、コンテナが増加する</a:t>
            </a:r>
            <a:endParaRPr lang="ja-JP" altLang="en-US" sz="1000"/>
          </a:p>
        </p:txBody>
      </p:sp>
      <p:sp>
        <p:nvSpPr>
          <p:cNvPr id="14" name="右矢印 13"/>
          <p:cNvSpPr/>
          <p:nvPr/>
        </p:nvSpPr>
        <p:spPr>
          <a:xfrm>
            <a:off x="2977336" y="2970878"/>
            <a:ext cx="504056" cy="216024"/>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5" name="右矢印 14"/>
          <p:cNvSpPr/>
          <p:nvPr/>
        </p:nvSpPr>
        <p:spPr>
          <a:xfrm>
            <a:off x="6145688" y="2966398"/>
            <a:ext cx="504056" cy="216024"/>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6" name="テキスト ボックス 15"/>
          <p:cNvSpPr txBox="1"/>
          <p:nvPr/>
        </p:nvSpPr>
        <p:spPr>
          <a:xfrm>
            <a:off x="2637093" y="2527176"/>
            <a:ext cx="1190151" cy="400110"/>
          </a:xfrm>
          <a:prstGeom prst="rect">
            <a:avLst/>
          </a:prstGeom>
          <a:solidFill>
            <a:schemeClr val="bg1"/>
          </a:solidFill>
          <a:ln>
            <a:solidFill>
              <a:srgbClr val="59B9C6"/>
            </a:solidFill>
          </a:ln>
        </p:spPr>
        <p:txBody>
          <a:bodyPr wrap="square" rtlCol="0">
            <a:spAutoFit/>
          </a:bodyPr>
          <a:lstStyle/>
          <a:p>
            <a:pPr algn="ctr"/>
            <a:r>
              <a:rPr kumimoji="1" lang="ja-JP" altLang="en-US" sz="1000" smtClean="0"/>
              <a:t>「ページ</a:t>
            </a:r>
            <a:r>
              <a:rPr kumimoji="1" lang="en-US" altLang="ja-JP" sz="1000" smtClean="0"/>
              <a:t>1</a:t>
            </a:r>
            <a:r>
              <a:rPr kumimoji="1" lang="ja-JP" altLang="en-US" sz="1000" smtClean="0"/>
              <a:t>」から</a:t>
            </a:r>
            <a:r>
              <a:rPr kumimoji="1" lang="en-US" altLang="ja-JP" sz="1000" smtClean="0"/>
              <a:t/>
            </a:r>
            <a:br>
              <a:rPr kumimoji="1" lang="en-US" altLang="ja-JP" sz="1000" smtClean="0"/>
            </a:br>
            <a:r>
              <a:rPr kumimoji="1" lang="ja-JP" altLang="en-US" sz="1000" smtClean="0"/>
              <a:t>「ページ</a:t>
            </a:r>
            <a:r>
              <a:rPr kumimoji="1" lang="en-US" altLang="ja-JP" sz="1000" smtClean="0"/>
              <a:t>2</a:t>
            </a:r>
            <a:r>
              <a:rPr kumimoji="1" lang="ja-JP" altLang="en-US" sz="1000" smtClean="0"/>
              <a:t>」へ</a:t>
            </a:r>
          </a:p>
        </p:txBody>
      </p:sp>
      <p:sp>
        <p:nvSpPr>
          <p:cNvPr id="17" name="テキスト ボックス 16"/>
          <p:cNvSpPr txBox="1"/>
          <p:nvPr/>
        </p:nvSpPr>
        <p:spPr>
          <a:xfrm>
            <a:off x="5627795" y="2527176"/>
            <a:ext cx="1312402" cy="400110"/>
          </a:xfrm>
          <a:prstGeom prst="rect">
            <a:avLst/>
          </a:prstGeom>
          <a:solidFill>
            <a:schemeClr val="bg1"/>
          </a:solidFill>
          <a:ln>
            <a:solidFill>
              <a:srgbClr val="59B9C6"/>
            </a:solidFill>
          </a:ln>
        </p:spPr>
        <p:txBody>
          <a:bodyPr wrap="square" rtlCol="0">
            <a:spAutoFit/>
          </a:bodyPr>
          <a:lstStyle/>
          <a:p>
            <a:pPr algn="ctr"/>
            <a:r>
              <a:rPr kumimoji="1" lang="ja-JP" altLang="en-US" sz="1000" smtClean="0"/>
              <a:t>「ページ</a:t>
            </a:r>
            <a:r>
              <a:rPr lang="en-US" altLang="ja-JP" sz="1000"/>
              <a:t>2</a:t>
            </a:r>
            <a:r>
              <a:rPr kumimoji="1" lang="ja-JP" altLang="en-US" sz="1000" smtClean="0"/>
              <a:t>」から</a:t>
            </a:r>
            <a:r>
              <a:rPr kumimoji="1" lang="en-US" altLang="ja-JP" sz="1000" smtClean="0"/>
              <a:t/>
            </a:r>
            <a:br>
              <a:rPr kumimoji="1" lang="en-US" altLang="ja-JP" sz="1000" smtClean="0"/>
            </a:br>
            <a:r>
              <a:rPr kumimoji="1" lang="ja-JP" altLang="en-US" sz="1000" smtClean="0"/>
              <a:t>「ページ</a:t>
            </a:r>
            <a:r>
              <a:rPr lang="en-US" altLang="ja-JP" sz="1000"/>
              <a:t>1</a:t>
            </a:r>
            <a:r>
              <a:rPr kumimoji="1" lang="ja-JP" altLang="en-US" sz="1000" smtClean="0"/>
              <a:t>」へ戻る</a:t>
            </a:r>
          </a:p>
        </p:txBody>
      </p:sp>
      <p:grpSp>
        <p:nvGrpSpPr>
          <p:cNvPr id="24" name="グループ化 23"/>
          <p:cNvGrpSpPr/>
          <p:nvPr/>
        </p:nvGrpSpPr>
        <p:grpSpPr>
          <a:xfrm>
            <a:off x="0" y="0"/>
            <a:ext cx="9144000" cy="687830"/>
            <a:chOff x="0" y="0"/>
            <a:chExt cx="9144000" cy="687830"/>
          </a:xfrm>
        </p:grpSpPr>
        <p:sp>
          <p:nvSpPr>
            <p:cNvPr id="19" name="Google Shape;506;p14"/>
            <p:cNvSpPr txBox="1">
              <a:spLocks/>
            </p:cNvSpPr>
            <p:nvPr/>
          </p:nvSpPr>
          <p:spPr>
            <a:xfrm>
              <a:off x="0" y="8572"/>
              <a:ext cx="9144000" cy="637580"/>
            </a:xfrm>
            <a:prstGeom prst="rect">
              <a:avLst/>
            </a:prstGeom>
            <a:blipFill rotWithShape="1">
              <a:blip r:embed="rId5">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smtClean="0">
                  <a:solidFill>
                    <a:schemeClr val="bg1"/>
                  </a:solidFill>
                  <a:latin typeface="+mj-ea"/>
                </a:rPr>
                <a:t>JavaScript</a:t>
              </a:r>
              <a:r>
                <a:rPr lang="ja-JP" altLang="en-US" smtClean="0">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20" name="グループ化 19"/>
            <p:cNvGrpSpPr/>
            <p:nvPr/>
          </p:nvGrpSpPr>
          <p:grpSpPr>
            <a:xfrm>
              <a:off x="7462663" y="0"/>
              <a:ext cx="1681337" cy="651600"/>
              <a:chOff x="7452318" y="1562"/>
              <a:chExt cx="1681337" cy="651600"/>
            </a:xfrm>
          </p:grpSpPr>
          <p:sp>
            <p:nvSpPr>
              <p:cNvPr id="21" name="ホームベース 20"/>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2"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1/2</a:t>
                </a:r>
                <a:endParaRPr lang="ja-JP" altLang="en-US" sz="3200" b="1">
                  <a:solidFill>
                    <a:schemeClr val="tx2"/>
                  </a:solidFill>
                  <a:latin typeface="+mj-ea"/>
                  <a:ea typeface="+mj-ea"/>
                  <a:cs typeface="Quattrocento Sans"/>
                  <a:sym typeface="Quattrocento Sans"/>
                </a:endParaRPr>
              </a:p>
            </p:txBody>
          </p:sp>
        </p:grpSp>
        <p:sp>
          <p:nvSpPr>
            <p:cNvPr id="18" name="正方形/長方形 17"/>
            <p:cNvSpPr/>
            <p:nvPr/>
          </p:nvSpPr>
          <p:spPr>
            <a:xfrm>
              <a:off x="6516216" y="435147"/>
              <a:ext cx="432048" cy="192387"/>
            </a:xfrm>
            <a:prstGeom prst="rect">
              <a:avLst/>
            </a:prstGeom>
            <a:solidFill>
              <a:srgbClr val="FF0000"/>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3" name="Google Shape;539;p29"/>
            <p:cNvSpPr txBox="1"/>
            <p:nvPr/>
          </p:nvSpPr>
          <p:spPr>
            <a:xfrm>
              <a:off x="3491880" y="426260"/>
              <a:ext cx="3888432"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a:t>
              </a:r>
              <a:r>
                <a:rPr lang="ja-JP" altLang="en-US" sz="1100" b="1">
                  <a:solidFill>
                    <a:schemeClr val="bg1"/>
                  </a:solidFill>
                </a:rPr>
                <a:t>複数ページでロードイベントを実行する際の注意点</a:t>
              </a:r>
              <a:r>
                <a:rPr lang="ja-JP" altLang="en-US" sz="1100" b="1" smtClean="0">
                  <a:solidFill>
                    <a:schemeClr val="bg1"/>
                  </a:solidFill>
                  <a:latin typeface="+mj-ea"/>
                  <a:ea typeface="+mj-ea"/>
                  <a:cs typeface="Quattrocento Sans"/>
                  <a:sym typeface="Quattrocento Sans"/>
                </a:rPr>
                <a:t>～</a:t>
              </a:r>
              <a:endParaRPr lang="ja-JP" altLang="en-US" sz="1100" b="1">
                <a:solidFill>
                  <a:schemeClr val="bg1"/>
                </a:solidFill>
                <a:latin typeface="+mj-ea"/>
                <a:ea typeface="+mj-ea"/>
                <a:cs typeface="Quattrocento Sans"/>
                <a:sym typeface="Quattrocento Sans"/>
              </a:endParaRPr>
            </a:p>
          </p:txBody>
        </p:sp>
      </p:grpSp>
      <p:pic>
        <p:nvPicPr>
          <p:cNvPr id="10" name="図 9"/>
          <p:cNvPicPr>
            <a:picLocks noChangeAspect="1"/>
          </p:cNvPicPr>
          <p:nvPr/>
        </p:nvPicPr>
        <p:blipFill>
          <a:blip r:embed="rId6"/>
          <a:stretch>
            <a:fillRect/>
          </a:stretch>
        </p:blipFill>
        <p:spPr>
          <a:xfrm>
            <a:off x="251520" y="726732"/>
            <a:ext cx="257498" cy="260842"/>
          </a:xfrm>
          <a:prstGeom prst="rect">
            <a:avLst/>
          </a:prstGeom>
        </p:spPr>
      </p:pic>
      <p:sp>
        <p:nvSpPr>
          <p:cNvPr id="2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
        <p:nvSpPr>
          <p:cNvPr id="2" name="テキスト ボックス 1"/>
          <p:cNvSpPr txBox="1"/>
          <p:nvPr/>
        </p:nvSpPr>
        <p:spPr>
          <a:xfrm>
            <a:off x="395536" y="1877332"/>
            <a:ext cx="648072" cy="261610"/>
          </a:xfrm>
          <a:prstGeom prst="rect">
            <a:avLst/>
          </a:prstGeom>
          <a:solidFill>
            <a:schemeClr val="bg1">
              <a:lumMod val="85000"/>
            </a:schemeClr>
          </a:solidFill>
        </p:spPr>
        <p:txBody>
          <a:bodyPr wrap="square" rtlCol="0" anchor="ctr">
            <a:spAutoFit/>
          </a:bodyPr>
          <a:lstStyle/>
          <a:p>
            <a:r>
              <a:rPr kumimoji="1" lang="ja-JP" altLang="en-US" sz="1100" smtClean="0"/>
              <a:t>＜例＞</a:t>
            </a:r>
            <a:endParaRPr kumimoji="1" lang="ja-JP" altLang="en-US" sz="1100" dirty="0" smtClean="0"/>
          </a:p>
        </p:txBody>
      </p:sp>
    </p:spTree>
    <p:extLst>
      <p:ext uri="{BB962C8B-B14F-4D97-AF65-F5344CB8AC3E}">
        <p14:creationId xmlns:p14="http://schemas.microsoft.com/office/powerpoint/2010/main" val="100751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22</a:t>
            </a:fld>
            <a:endParaRPr lang="ja-JP" altLang="en-US"/>
          </a:p>
        </p:txBody>
      </p:sp>
      <p:sp>
        <p:nvSpPr>
          <p:cNvPr id="5" name="コンテンツ プレースホルダー 4"/>
          <p:cNvSpPr>
            <a:spLocks noGrp="1"/>
          </p:cNvSpPr>
          <p:nvPr>
            <p:ph sz="quarter" idx="13"/>
          </p:nvPr>
        </p:nvSpPr>
        <p:spPr>
          <a:xfrm>
            <a:off x="215516" y="627534"/>
            <a:ext cx="8712968" cy="3816424"/>
          </a:xfrm>
        </p:spPr>
        <p:txBody>
          <a:bodyPr>
            <a:normAutofit/>
          </a:bodyPr>
          <a:lstStyle/>
          <a:p>
            <a:r>
              <a:rPr lang="ja-JP" altLang="en-US" sz="1200" smtClean="0">
                <a:solidFill>
                  <a:srgbClr val="595959"/>
                </a:solidFill>
              </a:rPr>
              <a:t>ページの初期表示時にのみ処理を実行させる方法の例として、</a:t>
            </a:r>
            <a:r>
              <a:rPr lang="ja-JP" altLang="en-US" sz="1200" b="1" smtClean="0">
                <a:solidFill>
                  <a:srgbClr val="595959"/>
                </a:solidFill>
              </a:rPr>
              <a:t>オブジェクトの数で処理回数を判定する方法</a:t>
            </a:r>
            <a:r>
              <a:rPr lang="ja-JP" altLang="en-US" sz="1200" smtClean="0">
                <a:solidFill>
                  <a:srgbClr val="595959"/>
                </a:solidFill>
              </a:rPr>
              <a:t>と、</a:t>
            </a:r>
            <a:r>
              <a:rPr lang="en-US" altLang="ja-JP" sz="1200" smtClean="0">
                <a:solidFill>
                  <a:srgbClr val="595959"/>
                </a:solidFill>
              </a:rPr>
              <a:t/>
            </a:r>
            <a:br>
              <a:rPr lang="en-US" altLang="ja-JP" sz="1200" smtClean="0">
                <a:solidFill>
                  <a:srgbClr val="595959"/>
                </a:solidFill>
              </a:rPr>
            </a:br>
            <a:r>
              <a:rPr lang="ja-JP" altLang="en-US" sz="1200" b="1" smtClean="0">
                <a:solidFill>
                  <a:srgbClr val="595959"/>
                </a:solidFill>
              </a:rPr>
              <a:t>実行回数をカウントするフラグ値を</a:t>
            </a:r>
            <a:r>
              <a:rPr lang="ja-JP" altLang="en-US" sz="1200" b="1">
                <a:solidFill>
                  <a:srgbClr val="595959"/>
                </a:solidFill>
              </a:rPr>
              <a:t>使用して</a:t>
            </a:r>
            <a:r>
              <a:rPr lang="ja-JP" altLang="en-US" sz="1200" b="1" smtClean="0">
                <a:solidFill>
                  <a:srgbClr val="595959"/>
                </a:solidFill>
              </a:rPr>
              <a:t>判定する方法</a:t>
            </a:r>
            <a:r>
              <a:rPr lang="ja-JP" altLang="en-US" sz="1200" smtClean="0">
                <a:solidFill>
                  <a:srgbClr val="595959"/>
                </a:solidFill>
              </a:rPr>
              <a:t>を以下に記載します。</a:t>
            </a:r>
            <a:endParaRPr lang="en-US" altLang="ja-JP" sz="1200" smtClean="0">
              <a:solidFill>
                <a:srgbClr val="595959"/>
              </a:solidFill>
            </a:endParaRPr>
          </a:p>
        </p:txBody>
      </p:sp>
      <p:grpSp>
        <p:nvGrpSpPr>
          <p:cNvPr id="20" name="グループ化 19"/>
          <p:cNvGrpSpPr/>
          <p:nvPr/>
        </p:nvGrpSpPr>
        <p:grpSpPr>
          <a:xfrm>
            <a:off x="0" y="0"/>
            <a:ext cx="9144000" cy="687830"/>
            <a:chOff x="0" y="0"/>
            <a:chExt cx="9144000" cy="687830"/>
          </a:xfrm>
        </p:grpSpPr>
        <p:sp>
          <p:nvSpPr>
            <p:cNvPr id="21"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smtClean="0">
                  <a:solidFill>
                    <a:schemeClr val="bg1"/>
                  </a:solidFill>
                  <a:latin typeface="+mj-ea"/>
                </a:rPr>
                <a:t>JavaScript</a:t>
              </a:r>
              <a:r>
                <a:rPr lang="ja-JP" altLang="en-US" smtClean="0">
                  <a:solidFill>
                    <a:schemeClr val="bg1"/>
                  </a:solidFill>
                  <a:latin typeface="+mj-ea"/>
                </a:rPr>
                <a:t>の実行タイミングの制御</a:t>
              </a:r>
              <a:endParaRPr lang="ja-JP" altLang="en-US">
                <a:solidFill>
                  <a:schemeClr val="bg1"/>
                </a:solidFill>
                <a:latin typeface="+mj-ea"/>
                <a:cs typeface="Arial"/>
                <a:sym typeface="Arial"/>
              </a:endParaRPr>
            </a:p>
          </p:txBody>
        </p:sp>
        <p:grpSp>
          <p:nvGrpSpPr>
            <p:cNvPr id="22" name="グループ化 21"/>
            <p:cNvGrpSpPr/>
            <p:nvPr/>
          </p:nvGrpSpPr>
          <p:grpSpPr>
            <a:xfrm>
              <a:off x="7462663" y="0"/>
              <a:ext cx="1681337" cy="651600"/>
              <a:chOff x="7452318" y="1562"/>
              <a:chExt cx="1681337" cy="651600"/>
            </a:xfrm>
          </p:grpSpPr>
          <p:sp>
            <p:nvSpPr>
              <p:cNvPr id="25" name="ホームベース 24"/>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6"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2/2</a:t>
                </a:r>
                <a:endParaRPr lang="ja-JP" altLang="en-US" sz="3200" b="1">
                  <a:solidFill>
                    <a:schemeClr val="tx2"/>
                  </a:solidFill>
                  <a:latin typeface="+mj-ea"/>
                  <a:ea typeface="+mj-ea"/>
                  <a:cs typeface="Quattrocento Sans"/>
                  <a:sym typeface="Quattrocento Sans"/>
                </a:endParaRPr>
              </a:p>
            </p:txBody>
          </p:sp>
        </p:grpSp>
        <p:sp>
          <p:nvSpPr>
            <p:cNvPr id="23" name="正方形/長方形 22"/>
            <p:cNvSpPr/>
            <p:nvPr/>
          </p:nvSpPr>
          <p:spPr>
            <a:xfrm>
              <a:off x="6516216" y="435147"/>
              <a:ext cx="432048" cy="192387"/>
            </a:xfrm>
            <a:prstGeom prst="rect">
              <a:avLst/>
            </a:prstGeom>
            <a:solidFill>
              <a:srgbClr val="FF0000"/>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4" name="Google Shape;539;p29"/>
            <p:cNvSpPr txBox="1"/>
            <p:nvPr/>
          </p:nvSpPr>
          <p:spPr>
            <a:xfrm>
              <a:off x="3491880" y="426260"/>
              <a:ext cx="3888432"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a:t>
              </a:r>
              <a:r>
                <a:rPr lang="ja-JP" altLang="en-US" sz="1100" b="1">
                  <a:solidFill>
                    <a:schemeClr val="bg1"/>
                  </a:solidFill>
                </a:rPr>
                <a:t>複数ページでロードイベントを実行する際の注意点</a:t>
              </a:r>
              <a:r>
                <a:rPr lang="ja-JP" altLang="en-US" sz="1100" b="1" smtClean="0">
                  <a:solidFill>
                    <a:schemeClr val="bg1"/>
                  </a:solidFill>
                  <a:latin typeface="+mj-ea"/>
                  <a:ea typeface="+mj-ea"/>
                  <a:cs typeface="Quattrocento Sans"/>
                  <a:sym typeface="Quattrocento Sans"/>
                </a:rPr>
                <a:t>～</a:t>
              </a:r>
              <a:endParaRPr lang="ja-JP" altLang="en-US" sz="1100" b="1">
                <a:solidFill>
                  <a:schemeClr val="bg1"/>
                </a:solidFill>
                <a:latin typeface="+mj-ea"/>
                <a:ea typeface="+mj-ea"/>
                <a:cs typeface="Quattrocento Sans"/>
                <a:sym typeface="Quattrocento Sans"/>
              </a:endParaRPr>
            </a:p>
          </p:txBody>
        </p:sp>
      </p:grpSp>
      <p:sp>
        <p:nvSpPr>
          <p:cNvPr id="29" name="Google Shape;511;p14"/>
          <p:cNvSpPr/>
          <p:nvPr/>
        </p:nvSpPr>
        <p:spPr>
          <a:xfrm>
            <a:off x="323528" y="1357774"/>
            <a:ext cx="8604956" cy="1270326"/>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0" name="Google Shape;512;p14"/>
          <p:cNvSpPr/>
          <p:nvPr/>
        </p:nvSpPr>
        <p:spPr>
          <a:xfrm>
            <a:off x="323528" y="1175347"/>
            <a:ext cx="2713559" cy="182427"/>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200" b="1">
                <a:solidFill>
                  <a:schemeClr val="bg1"/>
                </a:solidFill>
                <a:latin typeface="游ゴシック" panose="020B0400000000000000" pitchFamily="50" charset="-128"/>
                <a:ea typeface="游ゴシック" panose="020B0400000000000000" pitchFamily="50" charset="-128"/>
              </a:rPr>
              <a:t>オブジェクトの数で判定</a:t>
            </a:r>
            <a:endParaRPr sz="1200" b="1" i="0"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p:txBody>
      </p:sp>
      <p:sp>
        <p:nvSpPr>
          <p:cNvPr id="12" name="テキスト ボックス 11"/>
          <p:cNvSpPr txBox="1"/>
          <p:nvPr/>
        </p:nvSpPr>
        <p:spPr>
          <a:xfrm>
            <a:off x="295114" y="1379552"/>
            <a:ext cx="8021302" cy="400110"/>
          </a:xfrm>
          <a:prstGeom prst="rect">
            <a:avLst/>
          </a:prstGeom>
          <a:noFill/>
        </p:spPr>
        <p:txBody>
          <a:bodyPr wrap="square" rtlCol="0">
            <a:spAutoFit/>
          </a:bodyPr>
          <a:lstStyle/>
          <a:p>
            <a:r>
              <a:rPr kumimoji="1" lang="ja-JP" altLang="en-US" sz="1000" smtClean="0">
                <a:solidFill>
                  <a:srgbClr val="595959"/>
                </a:solidFill>
              </a:rPr>
              <a:t>イベント内で実行する処理がオブジェクトの生成処理の場合は、オブジェクトの数が０個の時のみ処理を実行することで、</a:t>
            </a:r>
            <a:r>
              <a:rPr kumimoji="1" lang="en-US" altLang="ja-JP" sz="1000" smtClean="0">
                <a:solidFill>
                  <a:srgbClr val="595959"/>
                </a:solidFill>
              </a:rPr>
              <a:t/>
            </a:r>
            <a:br>
              <a:rPr kumimoji="1" lang="en-US" altLang="ja-JP" sz="1000" smtClean="0">
                <a:solidFill>
                  <a:srgbClr val="595959"/>
                </a:solidFill>
              </a:rPr>
            </a:br>
            <a:r>
              <a:rPr kumimoji="1" lang="ja-JP" altLang="en-US" sz="1000" smtClean="0">
                <a:solidFill>
                  <a:srgbClr val="595959"/>
                </a:solidFill>
              </a:rPr>
              <a:t>複数回同じオブジェクトを作成することを回避します。</a:t>
            </a:r>
          </a:p>
        </p:txBody>
      </p:sp>
      <p:grpSp>
        <p:nvGrpSpPr>
          <p:cNvPr id="11" name="グループ化 10"/>
          <p:cNvGrpSpPr/>
          <p:nvPr/>
        </p:nvGrpSpPr>
        <p:grpSpPr>
          <a:xfrm>
            <a:off x="707852" y="1779662"/>
            <a:ext cx="7824589" cy="750755"/>
            <a:chOff x="323528" y="1563638"/>
            <a:chExt cx="6806807" cy="750755"/>
          </a:xfrm>
        </p:grpSpPr>
        <p:sp>
          <p:nvSpPr>
            <p:cNvPr id="9" name="Google Shape;574;p31"/>
            <p:cNvSpPr/>
            <p:nvPr/>
          </p:nvSpPr>
          <p:spPr>
            <a:xfrm>
              <a:off x="323529" y="1563638"/>
              <a:ext cx="6806806" cy="750755"/>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テキスト ボックス 9"/>
            <p:cNvSpPr txBox="1"/>
            <p:nvPr/>
          </p:nvSpPr>
          <p:spPr>
            <a:xfrm>
              <a:off x="323528" y="1575729"/>
              <a:ext cx="6192688" cy="738664"/>
            </a:xfrm>
            <a:prstGeom prst="rect">
              <a:avLst/>
            </a:prstGeom>
            <a:noFill/>
          </p:spPr>
          <p:txBody>
            <a:bodyPr wrap="square" rtlCol="0">
              <a:spAutoFit/>
            </a:bodyPr>
            <a:lstStyle/>
            <a:p>
              <a:r>
                <a:rPr lang="en-US" altLang="ja-JP" sz="700" smtClean="0">
                  <a:latin typeface="+mn-ea"/>
                </a:rPr>
                <a:t>window.addEventListener('iba_pageloaded</a:t>
              </a:r>
              <a:r>
                <a:rPr lang="en-US" altLang="ja-JP" sz="700">
                  <a:latin typeface="+mn-ea"/>
                </a:rPr>
                <a:t>'</a:t>
              </a:r>
              <a:r>
                <a:rPr lang="en-US" altLang="ja-JP" sz="700" smtClean="0">
                  <a:latin typeface="+mn-ea"/>
                </a:rPr>
                <a:t>, </a:t>
              </a:r>
              <a:r>
                <a:rPr lang="en-US" altLang="ja-JP" sz="700">
                  <a:latin typeface="+mn-ea"/>
                </a:rPr>
                <a:t>function </a:t>
              </a:r>
              <a:r>
                <a:rPr lang="en-US" altLang="ja-JP" sz="700" smtClean="0">
                  <a:latin typeface="+mn-ea"/>
                </a:rPr>
                <a:t>(){</a:t>
              </a:r>
              <a:endParaRPr lang="en-US" altLang="ja-JP" sz="700">
                <a:latin typeface="+mn-ea"/>
              </a:endParaRPr>
            </a:p>
            <a:p>
              <a:r>
                <a:rPr lang="en-US" altLang="ja-JP" sz="700" smtClean="0">
                  <a:solidFill>
                    <a:srgbClr val="00B050"/>
                  </a:solidFill>
                  <a:latin typeface="+mn-ea"/>
                </a:rPr>
                <a:t>    // </a:t>
              </a:r>
              <a:r>
                <a:rPr lang="ja-JP" altLang="en-US" sz="700" smtClean="0">
                  <a:solidFill>
                    <a:srgbClr val="00B050"/>
                  </a:solidFill>
                  <a:latin typeface="+mn-ea"/>
                </a:rPr>
                <a:t>該当のセレクタに一致する要素がまだ存在しない場合にのみ実行。既に該当のセレクタに一致する要素が存在する場合は処理を実行しない。</a:t>
              </a:r>
              <a:endParaRPr lang="ja-JP" altLang="en-US" sz="700">
                <a:solidFill>
                  <a:srgbClr val="00B050"/>
                </a:solidFill>
                <a:latin typeface="+mn-ea"/>
              </a:endParaRPr>
            </a:p>
            <a:p>
              <a:r>
                <a:rPr lang="en-US" altLang="ja-JP" sz="700" smtClean="0">
                  <a:latin typeface="+mn-ea"/>
                </a:rPr>
                <a:t>    if(</a:t>
              </a:r>
              <a:r>
                <a:rPr lang="en-US" altLang="ja-JP" sz="700" err="1" smtClean="0">
                  <a:latin typeface="+mn-ea"/>
                </a:rPr>
                <a:t>document.querySelector</a:t>
              </a:r>
              <a:r>
                <a:rPr lang="en-US" altLang="ja-JP" sz="700" smtClean="0">
                  <a:latin typeface="+mn-ea"/>
                </a:rPr>
                <a:t>('</a:t>
              </a:r>
              <a:r>
                <a:rPr lang="ja-JP" altLang="en-US" sz="700" smtClean="0">
                  <a:solidFill>
                    <a:schemeClr val="accent6"/>
                  </a:solidFill>
                  <a:latin typeface="+mn-ea"/>
                </a:rPr>
                <a:t>セレクタ</a:t>
              </a:r>
              <a:r>
                <a:rPr lang="en-US" altLang="ja-JP" sz="700">
                  <a:latin typeface="+mn-ea"/>
                </a:rPr>
                <a:t>'</a:t>
              </a:r>
              <a:r>
                <a:rPr lang="en-US" altLang="ja-JP" sz="700" smtClean="0">
                  <a:latin typeface="+mn-ea"/>
                </a:rPr>
                <a:t>).</a:t>
              </a:r>
              <a:r>
                <a:rPr lang="en-US" altLang="ja-JP" sz="700">
                  <a:latin typeface="+mn-ea"/>
                </a:rPr>
                <a:t>length == 0</a:t>
              </a:r>
              <a:r>
                <a:rPr lang="en-US" altLang="ja-JP" sz="700" smtClean="0">
                  <a:latin typeface="+mn-ea"/>
                </a:rPr>
                <a:t>) {</a:t>
              </a:r>
              <a:endParaRPr lang="en-US" altLang="ja-JP" sz="700">
                <a:latin typeface="+mn-ea"/>
              </a:endParaRPr>
            </a:p>
            <a:p>
              <a:r>
                <a:rPr lang="en-US" altLang="ja-JP" sz="700">
                  <a:solidFill>
                    <a:schemeClr val="accent6"/>
                  </a:solidFill>
                  <a:latin typeface="+mn-ea"/>
                </a:rPr>
                <a:t> </a:t>
              </a:r>
              <a:r>
                <a:rPr lang="en-US" altLang="ja-JP" sz="700" smtClean="0">
                  <a:solidFill>
                    <a:schemeClr val="accent6"/>
                  </a:solidFill>
                  <a:latin typeface="+mn-ea"/>
                </a:rPr>
                <a:t>       </a:t>
              </a:r>
              <a:r>
                <a:rPr lang="ja-JP" altLang="en-US" sz="700" b="1" smtClean="0">
                  <a:solidFill>
                    <a:schemeClr val="accent6"/>
                  </a:solidFill>
                  <a:latin typeface="+mn-ea"/>
                </a:rPr>
                <a:t>該当のセレクタに一致するオブジェクトの生成処理を記述</a:t>
              </a:r>
              <a:r>
                <a:rPr lang="en-US" altLang="ja-JP" sz="700" b="1" smtClean="0">
                  <a:solidFill>
                    <a:schemeClr val="accent6"/>
                  </a:solidFill>
                  <a:latin typeface="+mn-ea"/>
                </a:rPr>
                <a:t>(</a:t>
              </a:r>
              <a:r>
                <a:rPr lang="ja-JP" altLang="en-US" sz="700" b="1" smtClean="0">
                  <a:solidFill>
                    <a:schemeClr val="accent6"/>
                  </a:solidFill>
                  <a:latin typeface="+mn-ea"/>
                </a:rPr>
                <a:t>任意の処理に書き換えてください</a:t>
              </a:r>
              <a:r>
                <a:rPr lang="en-US" altLang="ja-JP" sz="700" b="1" smtClean="0">
                  <a:solidFill>
                    <a:schemeClr val="accent6"/>
                  </a:solidFill>
                  <a:latin typeface="+mn-ea"/>
                </a:rPr>
                <a:t>)</a:t>
              </a:r>
            </a:p>
            <a:p>
              <a:r>
                <a:rPr lang="en-US" altLang="ja-JP" sz="700" smtClean="0">
                  <a:latin typeface="+mn-ea"/>
                </a:rPr>
                <a:t>    }</a:t>
              </a:r>
              <a:endParaRPr lang="en-US" altLang="ja-JP" sz="700">
                <a:latin typeface="+mn-ea"/>
              </a:endParaRPr>
            </a:p>
            <a:p>
              <a:r>
                <a:rPr lang="en-US" altLang="ja-JP" sz="700">
                  <a:latin typeface="+mn-ea"/>
                </a:rPr>
                <a:t>});</a:t>
              </a:r>
              <a:endParaRPr kumimoji="1" lang="ja-JP" altLang="en-US" sz="700" smtClean="0">
                <a:latin typeface="+mn-ea"/>
              </a:endParaRPr>
            </a:p>
          </p:txBody>
        </p:sp>
      </p:grpSp>
      <p:sp>
        <p:nvSpPr>
          <p:cNvPr id="33" name="Google Shape;511;p14"/>
          <p:cNvSpPr/>
          <p:nvPr/>
        </p:nvSpPr>
        <p:spPr>
          <a:xfrm>
            <a:off x="323528" y="2899424"/>
            <a:ext cx="8604956" cy="1924212"/>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 name="Google Shape;512;p14"/>
          <p:cNvSpPr/>
          <p:nvPr/>
        </p:nvSpPr>
        <p:spPr>
          <a:xfrm>
            <a:off x="323528" y="2716997"/>
            <a:ext cx="2713559" cy="182427"/>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200" b="1" smtClean="0">
                <a:solidFill>
                  <a:schemeClr val="bg1"/>
                </a:solidFill>
                <a:latin typeface="游ゴシック" panose="020B0400000000000000" pitchFamily="50" charset="-128"/>
                <a:ea typeface="游ゴシック" panose="020B0400000000000000" pitchFamily="50" charset="-128"/>
              </a:rPr>
              <a:t>実行回数で</a:t>
            </a:r>
            <a:r>
              <a:rPr lang="ja-JP" altLang="en-US" sz="1200" b="1">
                <a:solidFill>
                  <a:schemeClr val="bg1"/>
                </a:solidFill>
                <a:latin typeface="游ゴシック" panose="020B0400000000000000" pitchFamily="50" charset="-128"/>
                <a:ea typeface="游ゴシック" panose="020B0400000000000000" pitchFamily="50" charset="-128"/>
              </a:rPr>
              <a:t>判定</a:t>
            </a:r>
            <a:endParaRPr sz="1200" b="1" i="0"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p:txBody>
      </p:sp>
      <p:sp>
        <p:nvSpPr>
          <p:cNvPr id="35" name="テキスト ボックス 34"/>
          <p:cNvSpPr txBox="1"/>
          <p:nvPr/>
        </p:nvSpPr>
        <p:spPr>
          <a:xfrm>
            <a:off x="282029" y="2921202"/>
            <a:ext cx="8021302" cy="400110"/>
          </a:xfrm>
          <a:prstGeom prst="rect">
            <a:avLst/>
          </a:prstGeom>
          <a:noFill/>
        </p:spPr>
        <p:txBody>
          <a:bodyPr wrap="square" rtlCol="0">
            <a:spAutoFit/>
          </a:bodyPr>
          <a:lstStyle/>
          <a:p>
            <a:r>
              <a:rPr lang="ja-JP" altLang="en-US" sz="1000">
                <a:solidFill>
                  <a:srgbClr val="595959"/>
                </a:solidFill>
              </a:rPr>
              <a:t>実行回数をカウントするグローバル変数をフラグとして定義し、フラグの値</a:t>
            </a:r>
            <a:r>
              <a:rPr lang="ja-JP" altLang="en-US" sz="1000" smtClean="0">
                <a:solidFill>
                  <a:srgbClr val="595959"/>
                </a:solidFill>
              </a:rPr>
              <a:t>が</a:t>
            </a:r>
            <a:r>
              <a:rPr lang="ja-JP" altLang="en-US" sz="1000">
                <a:solidFill>
                  <a:srgbClr val="595959"/>
                </a:solidFill>
              </a:rPr>
              <a:t>０</a:t>
            </a:r>
            <a:r>
              <a:rPr lang="ja-JP" altLang="en-US" sz="1000" smtClean="0">
                <a:solidFill>
                  <a:srgbClr val="595959"/>
                </a:solidFill>
              </a:rPr>
              <a:t>の</a:t>
            </a:r>
            <a:r>
              <a:rPr lang="ja-JP" altLang="en-US" sz="1000">
                <a:solidFill>
                  <a:srgbClr val="595959"/>
                </a:solidFill>
              </a:rPr>
              <a:t>ときのみ処理を実行することで、</a:t>
            </a:r>
            <a:r>
              <a:rPr lang="en-US" altLang="ja-JP" sz="1000">
                <a:solidFill>
                  <a:srgbClr val="595959"/>
                </a:solidFill>
              </a:rPr>
              <a:t/>
            </a:r>
            <a:br>
              <a:rPr lang="en-US" altLang="ja-JP" sz="1000">
                <a:solidFill>
                  <a:srgbClr val="595959"/>
                </a:solidFill>
              </a:rPr>
            </a:br>
            <a:r>
              <a:rPr lang="ja-JP" altLang="en-US" sz="1000">
                <a:solidFill>
                  <a:srgbClr val="595959"/>
                </a:solidFill>
              </a:rPr>
              <a:t>複数回同じ処理を実行することを回避します。</a:t>
            </a:r>
            <a:endParaRPr kumimoji="1" lang="ja-JP" altLang="en-US" sz="1000" smtClean="0">
              <a:solidFill>
                <a:srgbClr val="595959"/>
              </a:solidFill>
            </a:endParaRPr>
          </a:p>
        </p:txBody>
      </p:sp>
      <p:grpSp>
        <p:nvGrpSpPr>
          <p:cNvPr id="36" name="グループ化 35"/>
          <p:cNvGrpSpPr/>
          <p:nvPr/>
        </p:nvGrpSpPr>
        <p:grpSpPr>
          <a:xfrm>
            <a:off x="707852" y="3331641"/>
            <a:ext cx="7824589" cy="1328341"/>
            <a:chOff x="323528" y="1560126"/>
            <a:chExt cx="6806807" cy="750755"/>
          </a:xfrm>
        </p:grpSpPr>
        <p:sp>
          <p:nvSpPr>
            <p:cNvPr id="37" name="Google Shape;574;p31"/>
            <p:cNvSpPr/>
            <p:nvPr/>
          </p:nvSpPr>
          <p:spPr>
            <a:xfrm>
              <a:off x="323529" y="1560126"/>
              <a:ext cx="6806806" cy="750755"/>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 name="テキスト ボックス 37"/>
            <p:cNvSpPr txBox="1"/>
            <p:nvPr/>
          </p:nvSpPr>
          <p:spPr>
            <a:xfrm>
              <a:off x="323528" y="1575729"/>
              <a:ext cx="6192688" cy="200055"/>
            </a:xfrm>
            <a:prstGeom prst="rect">
              <a:avLst/>
            </a:prstGeom>
            <a:noFill/>
          </p:spPr>
          <p:txBody>
            <a:bodyPr wrap="square" rtlCol="0">
              <a:spAutoFit/>
            </a:bodyPr>
            <a:lstStyle/>
            <a:p>
              <a:endParaRPr kumimoji="1" lang="ja-JP" altLang="en-US" sz="700" smtClean="0">
                <a:latin typeface="+mn-ea"/>
              </a:endParaRPr>
            </a:p>
          </p:txBody>
        </p:sp>
      </p:grpSp>
      <p:sp>
        <p:nvSpPr>
          <p:cNvPr id="40" name="テキスト ボックス 39"/>
          <p:cNvSpPr txBox="1"/>
          <p:nvPr/>
        </p:nvSpPr>
        <p:spPr>
          <a:xfrm>
            <a:off x="711351" y="3351093"/>
            <a:ext cx="6192688" cy="1277273"/>
          </a:xfrm>
          <a:prstGeom prst="rect">
            <a:avLst/>
          </a:prstGeom>
          <a:noFill/>
        </p:spPr>
        <p:txBody>
          <a:bodyPr wrap="square" rtlCol="0">
            <a:spAutoFit/>
          </a:bodyPr>
          <a:lstStyle/>
          <a:p>
            <a:r>
              <a:rPr lang="en-US" altLang="ja-JP" sz="700" smtClean="0">
                <a:solidFill>
                  <a:srgbClr val="00B050"/>
                </a:solidFill>
                <a:latin typeface="+mn-ea"/>
              </a:rPr>
              <a:t>//</a:t>
            </a:r>
            <a:r>
              <a:rPr lang="ja-JP" altLang="en-US" sz="700" smtClean="0">
                <a:solidFill>
                  <a:srgbClr val="00B050"/>
                </a:solidFill>
                <a:latin typeface="+mn-ea"/>
              </a:rPr>
              <a:t>実行回数を取得するフラグを定義。初期値を</a:t>
            </a:r>
            <a:r>
              <a:rPr lang="en-US" altLang="ja-JP" sz="700" smtClean="0">
                <a:solidFill>
                  <a:srgbClr val="00B050"/>
                </a:solidFill>
                <a:latin typeface="+mn-ea"/>
              </a:rPr>
              <a:t>0</a:t>
            </a:r>
            <a:r>
              <a:rPr lang="ja-JP" altLang="en-US" sz="700" smtClean="0">
                <a:solidFill>
                  <a:srgbClr val="00B050"/>
                </a:solidFill>
                <a:latin typeface="+mn-ea"/>
              </a:rPr>
              <a:t>に設定。</a:t>
            </a:r>
            <a:endParaRPr lang="en-US" altLang="ja-JP" sz="700" smtClean="0">
              <a:solidFill>
                <a:srgbClr val="00B050"/>
              </a:solidFill>
              <a:latin typeface="+mn-ea"/>
            </a:endParaRPr>
          </a:p>
          <a:p>
            <a:r>
              <a:rPr lang="en-US" altLang="ja-JP" sz="700" err="1" smtClean="0">
                <a:latin typeface="+mn-ea"/>
              </a:rPr>
              <a:t>var</a:t>
            </a:r>
            <a:r>
              <a:rPr lang="en-US" altLang="ja-JP" sz="700" smtClean="0">
                <a:latin typeface="+mn-ea"/>
              </a:rPr>
              <a:t> </a:t>
            </a:r>
            <a:r>
              <a:rPr lang="en-US" altLang="ja-JP" sz="700">
                <a:latin typeface="+mn-ea"/>
              </a:rPr>
              <a:t>flag = 0;</a:t>
            </a:r>
          </a:p>
          <a:p>
            <a:endParaRPr lang="en-US" altLang="ja-JP" sz="700">
              <a:latin typeface="+mn-ea"/>
            </a:endParaRPr>
          </a:p>
          <a:p>
            <a:r>
              <a:rPr lang="en-US" altLang="ja-JP" sz="700" smtClean="0">
                <a:latin typeface="+mn-ea"/>
              </a:rPr>
              <a:t>window.addEventListener('iba_pageloaded</a:t>
            </a:r>
            <a:r>
              <a:rPr lang="en-US" altLang="ja-JP" sz="700">
                <a:latin typeface="+mn-ea"/>
              </a:rPr>
              <a:t>'</a:t>
            </a:r>
            <a:r>
              <a:rPr lang="en-US" altLang="ja-JP" sz="700" smtClean="0">
                <a:latin typeface="+mn-ea"/>
              </a:rPr>
              <a:t>, </a:t>
            </a:r>
            <a:r>
              <a:rPr lang="en-US" altLang="ja-JP" sz="700">
                <a:latin typeface="+mn-ea"/>
              </a:rPr>
              <a:t>function </a:t>
            </a:r>
            <a:r>
              <a:rPr lang="en-US" altLang="ja-JP" sz="700" smtClean="0">
                <a:latin typeface="+mn-ea"/>
              </a:rPr>
              <a:t>(){</a:t>
            </a:r>
            <a:endParaRPr lang="en-US" altLang="ja-JP" sz="700">
              <a:latin typeface="+mn-ea"/>
            </a:endParaRPr>
          </a:p>
          <a:p>
            <a:r>
              <a:rPr lang="ja-JP" altLang="en-US" sz="700">
                <a:solidFill>
                  <a:srgbClr val="00B050"/>
                </a:solidFill>
                <a:latin typeface="+mn-ea"/>
              </a:rPr>
              <a:t> </a:t>
            </a:r>
            <a:r>
              <a:rPr lang="ja-JP" altLang="en-US" sz="700" smtClean="0">
                <a:solidFill>
                  <a:srgbClr val="00B050"/>
                </a:solidFill>
                <a:latin typeface="+mn-ea"/>
              </a:rPr>
              <a:t>   </a:t>
            </a:r>
            <a:r>
              <a:rPr lang="en-US" altLang="ja-JP" sz="700" smtClean="0">
                <a:solidFill>
                  <a:srgbClr val="00B050"/>
                </a:solidFill>
                <a:latin typeface="+mn-ea"/>
              </a:rPr>
              <a:t>//</a:t>
            </a:r>
            <a:r>
              <a:rPr lang="ja-JP" altLang="en-US" sz="700" smtClean="0">
                <a:solidFill>
                  <a:srgbClr val="00B050"/>
                </a:solidFill>
                <a:latin typeface="+mn-ea"/>
              </a:rPr>
              <a:t>フラグ値が</a:t>
            </a:r>
            <a:r>
              <a:rPr lang="en-US" altLang="ja-JP" sz="700" smtClean="0">
                <a:solidFill>
                  <a:srgbClr val="00B050"/>
                </a:solidFill>
                <a:latin typeface="+mn-ea"/>
              </a:rPr>
              <a:t>0</a:t>
            </a:r>
            <a:r>
              <a:rPr lang="ja-JP" altLang="en-US" sz="700" smtClean="0">
                <a:solidFill>
                  <a:srgbClr val="00B050"/>
                </a:solidFill>
                <a:latin typeface="+mn-ea"/>
              </a:rPr>
              <a:t>のときのみ処理を実行。</a:t>
            </a:r>
            <a:endParaRPr lang="ja-JP" altLang="en-US" sz="700">
              <a:solidFill>
                <a:srgbClr val="00B050"/>
              </a:solidFill>
              <a:latin typeface="+mn-ea"/>
            </a:endParaRPr>
          </a:p>
          <a:p>
            <a:r>
              <a:rPr lang="en-US" altLang="ja-JP" sz="700" smtClean="0">
                <a:latin typeface="+mn-ea"/>
              </a:rPr>
              <a:t>    if(flag </a:t>
            </a:r>
            <a:r>
              <a:rPr lang="en-US" altLang="ja-JP" sz="700">
                <a:latin typeface="+mn-ea"/>
              </a:rPr>
              <a:t>== 0){</a:t>
            </a:r>
          </a:p>
          <a:p>
            <a:r>
              <a:rPr lang="ja-JP" altLang="en-US" sz="700" smtClean="0">
                <a:solidFill>
                  <a:schemeClr val="accent6"/>
                </a:solidFill>
                <a:latin typeface="+mn-ea"/>
              </a:rPr>
              <a:t>        </a:t>
            </a:r>
            <a:r>
              <a:rPr lang="ja-JP" altLang="en-US" sz="700" b="1" smtClean="0">
                <a:solidFill>
                  <a:schemeClr val="accent6"/>
                </a:solidFill>
                <a:latin typeface="+mn-ea"/>
              </a:rPr>
              <a:t>初期表示時のみ実行したい処理を記述</a:t>
            </a:r>
            <a:r>
              <a:rPr lang="en-US" altLang="ja-JP" sz="700" b="1" smtClean="0">
                <a:solidFill>
                  <a:schemeClr val="accent6"/>
                </a:solidFill>
                <a:latin typeface="+mn-ea"/>
              </a:rPr>
              <a:t>(</a:t>
            </a:r>
            <a:r>
              <a:rPr lang="ja-JP" altLang="en-US" sz="700" b="1" smtClean="0">
                <a:solidFill>
                  <a:schemeClr val="accent6"/>
                </a:solidFill>
                <a:latin typeface="+mn-ea"/>
              </a:rPr>
              <a:t>任意の処理に書き換えてください</a:t>
            </a:r>
            <a:r>
              <a:rPr lang="en-US" altLang="ja-JP" sz="700" b="1" smtClean="0">
                <a:solidFill>
                  <a:schemeClr val="accent6"/>
                </a:solidFill>
                <a:latin typeface="+mn-ea"/>
              </a:rPr>
              <a:t>)</a:t>
            </a:r>
            <a:endParaRPr lang="en-US" altLang="ja-JP" sz="700" smtClean="0">
              <a:latin typeface="+mn-ea"/>
            </a:endParaRPr>
          </a:p>
          <a:p>
            <a:r>
              <a:rPr lang="en-US" altLang="ja-JP" sz="700" smtClean="0">
                <a:solidFill>
                  <a:srgbClr val="00B050"/>
                </a:solidFill>
                <a:latin typeface="+mn-ea"/>
              </a:rPr>
              <a:t>        //</a:t>
            </a:r>
            <a:r>
              <a:rPr lang="ja-JP" altLang="en-US" sz="700" smtClean="0">
                <a:solidFill>
                  <a:srgbClr val="00B050"/>
                </a:solidFill>
                <a:latin typeface="+mn-ea"/>
              </a:rPr>
              <a:t>フラグ値を</a:t>
            </a:r>
            <a:r>
              <a:rPr lang="en-US" altLang="ja-JP" sz="700" smtClean="0">
                <a:solidFill>
                  <a:srgbClr val="00B050"/>
                </a:solidFill>
                <a:latin typeface="+mn-ea"/>
              </a:rPr>
              <a:t>1</a:t>
            </a:r>
            <a:r>
              <a:rPr lang="ja-JP" altLang="en-US" sz="700" smtClean="0">
                <a:solidFill>
                  <a:srgbClr val="00B050"/>
                </a:solidFill>
                <a:latin typeface="+mn-ea"/>
              </a:rPr>
              <a:t>に変更。</a:t>
            </a:r>
            <a:endParaRPr lang="en-US" altLang="ja-JP" sz="700" smtClean="0">
              <a:solidFill>
                <a:srgbClr val="00B050"/>
              </a:solidFill>
              <a:latin typeface="+mn-ea"/>
            </a:endParaRPr>
          </a:p>
          <a:p>
            <a:r>
              <a:rPr lang="en-US" altLang="ja-JP" sz="700" smtClean="0">
                <a:latin typeface="+mn-ea"/>
              </a:rPr>
              <a:t>        flag </a:t>
            </a:r>
            <a:r>
              <a:rPr lang="en-US" altLang="ja-JP" sz="700">
                <a:latin typeface="+mn-ea"/>
              </a:rPr>
              <a:t>= 1;</a:t>
            </a:r>
          </a:p>
          <a:p>
            <a:r>
              <a:rPr lang="en-US" altLang="ja-JP" sz="700" smtClean="0">
                <a:latin typeface="+mn-ea"/>
              </a:rPr>
              <a:t>    }</a:t>
            </a:r>
            <a:endParaRPr lang="en-US" altLang="ja-JP" sz="700">
              <a:latin typeface="+mn-ea"/>
            </a:endParaRPr>
          </a:p>
          <a:p>
            <a:r>
              <a:rPr lang="en-US" altLang="ja-JP" sz="700">
                <a:latin typeface="+mn-ea"/>
              </a:rPr>
              <a:t>});</a:t>
            </a:r>
            <a:endParaRPr kumimoji="1" lang="ja-JP" altLang="en-US" sz="700" smtClean="0">
              <a:latin typeface="+mn-ea"/>
            </a:endParaRPr>
          </a:p>
        </p:txBody>
      </p:sp>
      <p:sp>
        <p:nvSpPr>
          <p:cNvPr id="4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839409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実装の準備</a:t>
            </a:r>
            <a:endParaRPr kumimoji="1" lang="ja-JP" altLang="en-US"/>
          </a:p>
        </p:txBody>
      </p:sp>
      <p:sp>
        <p:nvSpPr>
          <p:cNvPr id="7" name="テキスト プレースホルダー 6"/>
          <p:cNvSpPr>
            <a:spLocks noGrp="1"/>
          </p:cNvSpPr>
          <p:nvPr>
            <p:ph type="body" sz="quarter" idx="10"/>
          </p:nvPr>
        </p:nvSpPr>
        <p:spPr>
          <a:xfrm>
            <a:off x="1547664" y="2643758"/>
            <a:ext cx="6048672" cy="2088232"/>
          </a:xfrm>
          <a:noFill/>
        </p:spPr>
        <p:txBody>
          <a:bodyPr anchor="t">
            <a:noAutofit/>
          </a:bodyPr>
          <a:lstStyle/>
          <a:p>
            <a:pPr algn="r"/>
            <a:r>
              <a:rPr lang="en-US" altLang="ja-JP" sz="1600" b="1">
                <a:solidFill>
                  <a:schemeClr val="bg1">
                    <a:lumMod val="95000"/>
                  </a:schemeClr>
                </a:solidFill>
                <a:latin typeface="+mj-ea"/>
                <a:ea typeface="+mj-ea"/>
              </a:rPr>
              <a:t>Designer</a:t>
            </a:r>
            <a:r>
              <a:rPr lang="ja-JP" altLang="en-US" sz="1600" b="1">
                <a:solidFill>
                  <a:schemeClr val="bg1">
                    <a:lumMod val="95000"/>
                  </a:schemeClr>
                </a:solidFill>
                <a:latin typeface="+mj-ea"/>
                <a:ea typeface="+mj-ea"/>
              </a:rPr>
              <a:t>への</a:t>
            </a: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の追加</a:t>
            </a:r>
            <a:r>
              <a:rPr lang="ja-JP" altLang="en-US" sz="1600" b="1" smtClean="0">
                <a:solidFill>
                  <a:schemeClr val="bg1">
                    <a:lumMod val="95000"/>
                  </a:schemeClr>
                </a:solidFill>
                <a:latin typeface="+mj-ea"/>
                <a:ea typeface="+mj-ea"/>
              </a:rPr>
              <a:t>手順</a:t>
            </a:r>
            <a:endParaRPr lang="en-US" altLang="ja-JP" sz="1600" b="1" smtClean="0">
              <a:solidFill>
                <a:schemeClr val="bg1">
                  <a:lumMod val="95000"/>
                </a:schemeClr>
              </a:solidFill>
              <a:latin typeface="+mj-ea"/>
              <a:ea typeface="+mj-ea"/>
            </a:endParaRPr>
          </a:p>
          <a:p>
            <a:pPr algn="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の実行タイミングの</a:t>
            </a:r>
            <a:r>
              <a:rPr lang="ja-JP" altLang="en-US" sz="1600" b="1" smtClean="0">
                <a:solidFill>
                  <a:schemeClr val="bg1">
                    <a:lumMod val="95000"/>
                  </a:schemeClr>
                </a:solidFill>
                <a:latin typeface="+mj-ea"/>
                <a:ea typeface="+mj-ea"/>
              </a:rPr>
              <a:t>制御</a:t>
            </a:r>
            <a:endParaRPr lang="en-US" altLang="ja-JP" sz="1600" b="1" smtClean="0">
              <a:solidFill>
                <a:schemeClr val="bg1">
                  <a:lumMod val="95000"/>
                </a:schemeClr>
              </a:solidFill>
              <a:latin typeface="+mj-ea"/>
              <a:ea typeface="+mj-ea"/>
            </a:endParaRPr>
          </a:p>
          <a:p>
            <a:pPr algn="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の実行タイミングの制御 </a:t>
            </a:r>
            <a:endParaRPr lang="en-US" altLang="ja-JP" sz="1600" b="1" smtClean="0">
              <a:solidFill>
                <a:schemeClr val="bg1">
                  <a:lumMod val="95000"/>
                </a:schemeClr>
              </a:solidFill>
              <a:latin typeface="+mj-ea"/>
              <a:ea typeface="+mj-ea"/>
            </a:endParaRPr>
          </a:p>
          <a:p>
            <a:pPr algn="r"/>
            <a:r>
              <a:rPr lang="ja-JP" altLang="en-US" sz="1000" b="1" smtClean="0">
                <a:solidFill>
                  <a:schemeClr val="bg1">
                    <a:lumMod val="95000"/>
                  </a:schemeClr>
                </a:solidFill>
                <a:latin typeface="+mj-ea"/>
                <a:ea typeface="+mj-ea"/>
              </a:rPr>
              <a:t>～</a:t>
            </a:r>
            <a:r>
              <a:rPr lang="ja-JP" altLang="en-US" sz="1000" b="1">
                <a:solidFill>
                  <a:schemeClr val="bg1">
                    <a:lumMod val="95000"/>
                  </a:schemeClr>
                </a:solidFill>
                <a:latin typeface="+mj-ea"/>
                <a:ea typeface="+mj-ea"/>
              </a:rPr>
              <a:t>複数ページでロードイベントを実行する際の注意点</a:t>
            </a:r>
            <a:r>
              <a:rPr lang="ja-JP" altLang="en-US" sz="1000" b="1" smtClean="0">
                <a:solidFill>
                  <a:schemeClr val="bg1">
                    <a:lumMod val="95000"/>
                  </a:schemeClr>
                </a:solidFill>
                <a:latin typeface="+mj-ea"/>
                <a:ea typeface="+mj-ea"/>
              </a:rPr>
              <a:t>～</a:t>
            </a:r>
            <a:endParaRPr lang="en-US" altLang="ja-JP" sz="1000" b="1" smtClean="0">
              <a:solidFill>
                <a:schemeClr val="bg1">
                  <a:lumMod val="95000"/>
                </a:schemeClr>
              </a:solidFill>
              <a:latin typeface="+mj-ea"/>
              <a:ea typeface="+mj-ea"/>
            </a:endParaRPr>
          </a:p>
          <a:p>
            <a:pPr algn="r"/>
            <a:r>
              <a:rPr lang="en-US" altLang="ja-JP" sz="2400" b="1">
                <a:solidFill>
                  <a:srgbClr val="404040"/>
                </a:solidFill>
                <a:latin typeface="+mj-ea"/>
                <a:ea typeface="+mj-ea"/>
              </a:rPr>
              <a:t>[ID]</a:t>
            </a:r>
            <a:r>
              <a:rPr lang="ja-JP" altLang="en-US" sz="2400" b="1" err="1">
                <a:solidFill>
                  <a:srgbClr val="404040"/>
                </a:solidFill>
                <a:latin typeface="+mj-ea"/>
                <a:ea typeface="+mj-ea"/>
              </a:rPr>
              <a:t>、</a:t>
            </a:r>
            <a:r>
              <a:rPr lang="en-US" altLang="ja-JP" sz="2400" b="1">
                <a:solidFill>
                  <a:srgbClr val="404040"/>
                </a:solidFill>
                <a:latin typeface="+mj-ea"/>
                <a:ea typeface="+mj-ea"/>
              </a:rPr>
              <a:t>[</a:t>
            </a:r>
            <a:r>
              <a:rPr lang="ja-JP" altLang="en-US" sz="2400" b="1">
                <a:solidFill>
                  <a:srgbClr val="404040"/>
                </a:solidFill>
                <a:latin typeface="+mj-ea"/>
                <a:ea typeface="+mj-ea"/>
              </a:rPr>
              <a:t>クラス</a:t>
            </a:r>
            <a:r>
              <a:rPr lang="en-US" altLang="ja-JP" sz="2400" b="1">
                <a:solidFill>
                  <a:srgbClr val="404040"/>
                </a:solidFill>
                <a:latin typeface="+mj-ea"/>
                <a:ea typeface="+mj-ea"/>
              </a:rPr>
              <a:t>]</a:t>
            </a:r>
            <a:r>
              <a:rPr lang="ja-JP" altLang="en-US" sz="2400" b="1">
                <a:solidFill>
                  <a:srgbClr val="404040"/>
                </a:solidFill>
                <a:latin typeface="+mj-ea"/>
                <a:ea typeface="+mj-ea"/>
              </a:rPr>
              <a:t>について</a:t>
            </a:r>
            <a:endParaRPr kumimoji="1" lang="ja-JP" altLang="en-US" sz="2400" b="1">
              <a:solidFill>
                <a:srgbClr val="404040"/>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23</a:t>
            </a:fld>
            <a:endParaRPr lang="ja-JP" altLang="en-US"/>
          </a:p>
        </p:txBody>
      </p:sp>
    </p:spTree>
    <p:extLst>
      <p:ext uri="{BB962C8B-B14F-4D97-AF65-F5344CB8AC3E}">
        <p14:creationId xmlns:p14="http://schemas.microsoft.com/office/powerpoint/2010/main" val="727952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24</a:t>
            </a:fld>
            <a:endParaRPr lang="ja-JP" altLang="en-US"/>
          </a:p>
        </p:txBody>
      </p:sp>
      <p:grpSp>
        <p:nvGrpSpPr>
          <p:cNvPr id="2" name="グループ化 1"/>
          <p:cNvGrpSpPr/>
          <p:nvPr/>
        </p:nvGrpSpPr>
        <p:grpSpPr>
          <a:xfrm>
            <a:off x="72008" y="1347614"/>
            <a:ext cx="4788024" cy="1152128"/>
            <a:chOff x="107504" y="1707654"/>
            <a:chExt cx="4788024" cy="1152128"/>
          </a:xfrm>
        </p:grpSpPr>
        <p:sp>
          <p:nvSpPr>
            <p:cNvPr id="13" name="Google Shape;511;p14"/>
            <p:cNvSpPr/>
            <p:nvPr/>
          </p:nvSpPr>
          <p:spPr>
            <a:xfrm>
              <a:off x="107504" y="1890081"/>
              <a:ext cx="4788024" cy="969701"/>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12;p14"/>
            <p:cNvSpPr/>
            <p:nvPr/>
          </p:nvSpPr>
          <p:spPr>
            <a:xfrm>
              <a:off x="107504" y="1707654"/>
              <a:ext cx="2713560" cy="182427"/>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smtClean="0">
                  <a:solidFill>
                    <a:schemeClr val="lt1"/>
                  </a:solidFill>
                  <a:latin typeface="游ゴシック" panose="020B0400000000000000" pitchFamily="50" charset="-128"/>
                  <a:ea typeface="游ゴシック" panose="020B0400000000000000" pitchFamily="50" charset="-128"/>
                  <a:cs typeface="Arial"/>
                  <a:sym typeface="Arial"/>
                </a:rPr>
                <a:t>ID</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5" name="Google Shape;513;p14"/>
            <p:cNvSpPr txBox="1"/>
            <p:nvPr/>
          </p:nvSpPr>
          <p:spPr>
            <a:xfrm>
              <a:off x="107504" y="1890081"/>
              <a:ext cx="4680520" cy="646290"/>
            </a:xfrm>
            <a:prstGeom prst="rect">
              <a:avLst/>
            </a:prstGeom>
            <a:noFill/>
            <a:ln>
              <a:noFill/>
            </a:ln>
          </p:spPr>
          <p:txBody>
            <a:bodyPr spcFirstLastPara="1" wrap="square" lIns="91425" tIns="45700" rIns="91425" bIns="45700" anchor="t" anchorCtr="0">
              <a:spAutoFit/>
            </a:bodyPr>
            <a:lstStyle/>
            <a:p>
              <a:r>
                <a:rPr lang="ja-JP" altLang="en-US" sz="1200" smtClean="0">
                  <a:solidFill>
                    <a:srgbClr val="595959"/>
                  </a:solidFill>
                  <a:latin typeface="+mn-ea"/>
                </a:rPr>
                <a:t>コンポーネントが配置された時点で決定する固有の値です。</a:t>
              </a:r>
              <a:endParaRPr lang="en-US" altLang="ja-JP" sz="1200" smtClean="0">
                <a:solidFill>
                  <a:srgbClr val="595959"/>
                </a:solidFill>
                <a:latin typeface="+mn-ea"/>
              </a:endParaRPr>
            </a:p>
            <a:p>
              <a:r>
                <a:rPr lang="ja-JP" altLang="en-US" sz="1200" smtClean="0">
                  <a:solidFill>
                    <a:srgbClr val="595959"/>
                  </a:solidFill>
                  <a:latin typeface="+mn-ea"/>
                </a:rPr>
                <a:t>この値は自由に設定したり、削除することは出来ません。</a:t>
              </a:r>
              <a:endParaRPr lang="en-US" altLang="ja-JP" sz="1200" smtClean="0">
                <a:solidFill>
                  <a:srgbClr val="595959"/>
                </a:solidFill>
                <a:latin typeface="+mn-ea"/>
              </a:endParaRPr>
            </a:p>
            <a:p>
              <a:r>
                <a:rPr lang="ja-JP" altLang="en-US" sz="1200">
                  <a:solidFill>
                    <a:srgbClr val="595959"/>
                  </a:solidFill>
                  <a:latin typeface="+mn-ea"/>
                </a:rPr>
                <a:t>基本的</a:t>
              </a:r>
              <a:r>
                <a:rPr lang="ja-JP" altLang="en-US" sz="1200" smtClean="0">
                  <a:solidFill>
                    <a:srgbClr val="595959"/>
                  </a:solidFill>
                  <a:latin typeface="+mn-ea"/>
                </a:rPr>
                <a:t>に、</a:t>
              </a:r>
              <a:r>
                <a:rPr lang="ja-JP" altLang="en-US" sz="1200" b="1" smtClean="0">
                  <a:solidFill>
                    <a:srgbClr val="595959"/>
                  </a:solidFill>
                  <a:latin typeface="+mn-ea"/>
                </a:rPr>
                <a:t>ページ内で一意の値が設定されます</a:t>
              </a:r>
              <a:r>
                <a:rPr lang="ja-JP" altLang="en-US" sz="1200" smtClean="0">
                  <a:solidFill>
                    <a:srgbClr val="595959"/>
                  </a:solidFill>
                  <a:latin typeface="+mn-ea"/>
                </a:rPr>
                <a:t>。</a:t>
              </a:r>
              <a:endParaRPr lang="ja-JP" altLang="en-US" sz="1200">
                <a:solidFill>
                  <a:srgbClr val="595959"/>
                </a:solidFill>
                <a:latin typeface="+mn-ea"/>
              </a:endParaRPr>
            </a:p>
          </p:txBody>
        </p:sp>
      </p:grpSp>
      <p:pic>
        <p:nvPicPr>
          <p:cNvPr id="19" name="図 18"/>
          <p:cNvPicPr>
            <a:picLocks noChangeAspect="1"/>
          </p:cNvPicPr>
          <p:nvPr/>
        </p:nvPicPr>
        <p:blipFill>
          <a:blip r:embed="rId3"/>
          <a:stretch>
            <a:fillRect/>
          </a:stretch>
        </p:blipFill>
        <p:spPr>
          <a:xfrm>
            <a:off x="4932040" y="1438827"/>
            <a:ext cx="4137179" cy="2664296"/>
          </a:xfrm>
          <a:prstGeom prst="rect">
            <a:avLst/>
          </a:prstGeom>
        </p:spPr>
      </p:pic>
      <p:grpSp>
        <p:nvGrpSpPr>
          <p:cNvPr id="5" name="グループ化 4"/>
          <p:cNvGrpSpPr/>
          <p:nvPr/>
        </p:nvGrpSpPr>
        <p:grpSpPr>
          <a:xfrm>
            <a:off x="0" y="1562"/>
            <a:ext cx="9144000" cy="651600"/>
            <a:chOff x="0" y="1562"/>
            <a:chExt cx="9144000" cy="651600"/>
          </a:xfrm>
        </p:grpSpPr>
        <p:sp>
          <p:nvSpPr>
            <p:cNvPr id="16"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lt1"/>
                  </a:solidFill>
                  <a:latin typeface="Arial"/>
                  <a:ea typeface="Arial"/>
                  <a:cs typeface="Arial"/>
                  <a:sym typeface="Arial"/>
                </a:rPr>
                <a:t>[ID]</a:t>
              </a:r>
              <a:r>
                <a:rPr lang="ja-JP" altLang="en-US" err="1">
                  <a:solidFill>
                    <a:schemeClr val="lt1"/>
                  </a:solidFill>
                  <a:latin typeface="Arial"/>
                  <a:ea typeface="Arial"/>
                  <a:cs typeface="Arial"/>
                  <a:sym typeface="Arial"/>
                </a:rPr>
                <a:t>、</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クラス</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について</a:t>
              </a:r>
              <a:endParaRPr lang="ja-JP" altLang="en-US">
                <a:solidFill>
                  <a:schemeClr val="bg1"/>
                </a:solidFill>
                <a:latin typeface="+mj-ea"/>
                <a:cs typeface="Arial"/>
                <a:sym typeface="Arial"/>
              </a:endParaRPr>
            </a:p>
          </p:txBody>
        </p:sp>
        <p:grpSp>
          <p:nvGrpSpPr>
            <p:cNvPr id="17" name="グループ化 16"/>
            <p:cNvGrpSpPr/>
            <p:nvPr/>
          </p:nvGrpSpPr>
          <p:grpSpPr>
            <a:xfrm>
              <a:off x="7462663" y="1562"/>
              <a:ext cx="1681337" cy="651600"/>
              <a:chOff x="7452318" y="1562"/>
              <a:chExt cx="1681337" cy="651600"/>
            </a:xfrm>
          </p:grpSpPr>
          <p:sp>
            <p:nvSpPr>
              <p:cNvPr id="18" name="ホームベース 17"/>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0"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grpSp>
      <p:sp>
        <p:nvSpPr>
          <p:cNvPr id="21" name="Google Shape;513;p14"/>
          <p:cNvSpPr txBox="1"/>
          <p:nvPr/>
        </p:nvSpPr>
        <p:spPr>
          <a:xfrm>
            <a:off x="107504" y="705970"/>
            <a:ext cx="86628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200" b="0" i="0" u="none" strike="noStrike" cap="none" smtClean="0">
                <a:solidFill>
                  <a:srgbClr val="404040"/>
                </a:solidFill>
                <a:latin typeface="+mn-ea"/>
                <a:cs typeface="Quattrocento Sans"/>
                <a:sym typeface="Quattrocento Sans"/>
              </a:rPr>
              <a:t>Designer</a:t>
            </a:r>
            <a:r>
              <a:rPr lang="ja-JP" altLang="en-US" sz="1200" b="0" i="0" u="none" strike="noStrike" cap="none" smtClean="0">
                <a:solidFill>
                  <a:srgbClr val="404040"/>
                </a:solidFill>
                <a:latin typeface="+mn-ea"/>
                <a:cs typeface="Quattrocento Sans"/>
                <a:sym typeface="Quattrocento Sans"/>
              </a:rPr>
              <a:t>のページ上に配置されたコンポーネント</a:t>
            </a:r>
            <a:r>
              <a:rPr lang="en-US" altLang="ja-JP" sz="1200" b="0" i="0" u="none" strike="noStrike" cap="none" smtClean="0">
                <a:solidFill>
                  <a:srgbClr val="404040"/>
                </a:solidFill>
                <a:latin typeface="+mn-ea"/>
                <a:cs typeface="Quattrocento Sans"/>
                <a:sym typeface="Quattrocento Sans"/>
              </a:rPr>
              <a:t>(</a:t>
            </a:r>
            <a:r>
              <a:rPr lang="ja-JP" altLang="en-US" sz="1200" b="0" i="0" u="none" strike="noStrike" cap="none" smtClean="0">
                <a:solidFill>
                  <a:srgbClr val="404040"/>
                </a:solidFill>
                <a:latin typeface="+mn-ea"/>
                <a:cs typeface="Quattrocento Sans"/>
                <a:sym typeface="Quattrocento Sans"/>
              </a:rPr>
              <a:t>コンテナ、コンテンツ等</a:t>
            </a:r>
            <a:r>
              <a:rPr lang="en-US" altLang="ja-JP" sz="1200" b="0" i="0" u="none" strike="noStrike" cap="none" smtClean="0">
                <a:solidFill>
                  <a:srgbClr val="404040"/>
                </a:solidFill>
                <a:latin typeface="+mn-ea"/>
                <a:cs typeface="Quattrocento Sans"/>
                <a:sym typeface="Quattrocento Sans"/>
              </a:rPr>
              <a:t>)</a:t>
            </a:r>
            <a:r>
              <a:rPr lang="ja-JP" altLang="en-US" sz="1200" b="0" i="0" u="none" strike="noStrike" cap="none" smtClean="0">
                <a:solidFill>
                  <a:srgbClr val="404040"/>
                </a:solidFill>
                <a:latin typeface="+mn-ea"/>
                <a:cs typeface="Quattrocento Sans"/>
                <a:sym typeface="Quattrocento Sans"/>
              </a:rPr>
              <a:t>には </a:t>
            </a:r>
            <a:r>
              <a:rPr lang="en-US" sz="1200" b="0" i="0" u="none" strike="noStrike" cap="none" smtClean="0">
                <a:solidFill>
                  <a:srgbClr val="404040"/>
                </a:solidFill>
                <a:latin typeface="+mn-ea"/>
                <a:cs typeface="Quattrocento Sans"/>
                <a:sym typeface="Quattrocento Sans"/>
              </a:rPr>
              <a:t>[ID]</a:t>
            </a:r>
            <a:r>
              <a:rPr lang="ja-JP" altLang="en-US" sz="1200" b="0" i="0" u="none" strike="noStrike" cap="none" err="1" smtClean="0">
                <a:solidFill>
                  <a:srgbClr val="404040"/>
                </a:solidFill>
                <a:latin typeface="+mn-ea"/>
                <a:cs typeface="Quattrocento Sans"/>
                <a:sym typeface="Quattrocento Sans"/>
              </a:rPr>
              <a:t>、</a:t>
            </a:r>
            <a:r>
              <a:rPr lang="en-US" altLang="ja-JP" sz="1200" b="0" i="0" u="none" strike="noStrike" cap="none" smtClean="0">
                <a:solidFill>
                  <a:srgbClr val="404040"/>
                </a:solidFill>
                <a:latin typeface="+mn-ea"/>
                <a:cs typeface="Quattrocento Sans"/>
                <a:sym typeface="Quattrocento Sans"/>
              </a:rPr>
              <a:t>[</a:t>
            </a:r>
            <a:r>
              <a:rPr lang="ja-JP" altLang="en-US" sz="1200" b="0" i="0" u="none" strike="noStrike" cap="none" smtClean="0">
                <a:solidFill>
                  <a:srgbClr val="404040"/>
                </a:solidFill>
                <a:latin typeface="+mn-ea"/>
                <a:cs typeface="Quattrocento Sans"/>
                <a:sym typeface="Quattrocento Sans"/>
              </a:rPr>
              <a:t>クラス</a:t>
            </a:r>
            <a:r>
              <a:rPr lang="en-US" altLang="ja-JP" sz="1200" b="0" i="0" u="none" strike="noStrike" cap="none" smtClean="0">
                <a:solidFill>
                  <a:srgbClr val="404040"/>
                </a:solidFill>
                <a:latin typeface="+mn-ea"/>
                <a:cs typeface="Quattrocento Sans"/>
                <a:sym typeface="Quattrocento Sans"/>
              </a:rPr>
              <a:t>]</a:t>
            </a:r>
            <a:r>
              <a:rPr lang="ja-JP" altLang="en-US" sz="1200" smtClean="0">
                <a:solidFill>
                  <a:srgbClr val="404040"/>
                </a:solidFill>
                <a:latin typeface="+mn-ea"/>
                <a:cs typeface="Quattrocento Sans"/>
                <a:sym typeface="Quattrocento Sans"/>
              </a:rPr>
              <a:t>の設定があります。</a:t>
            </a:r>
            <a:endParaRPr lang="en-US" altLang="ja-JP" sz="1200" smtClean="0">
              <a:solidFill>
                <a:srgbClr val="404040"/>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200" b="0" i="0" u="none" strike="noStrike" cap="none" smtClean="0">
                <a:solidFill>
                  <a:srgbClr val="404040"/>
                </a:solidFill>
                <a:latin typeface="+mn-ea"/>
                <a:cs typeface="Quattrocento Sans"/>
                <a:sym typeface="Quattrocento Sans"/>
              </a:rPr>
              <a:t>それぞれの概要について以下に記載します。</a:t>
            </a:r>
            <a:endParaRPr lang="en-US" altLang="ja-JP" sz="1200" b="0" i="0" u="none" strike="noStrike" cap="none" smtClean="0">
              <a:solidFill>
                <a:srgbClr val="404040"/>
              </a:solidFill>
              <a:latin typeface="+mn-ea"/>
              <a:cs typeface="Quattrocento Sans"/>
              <a:sym typeface="Quattrocento Sans"/>
            </a:endParaRPr>
          </a:p>
        </p:txBody>
      </p:sp>
      <p:grpSp>
        <p:nvGrpSpPr>
          <p:cNvPr id="22" name="グループ化 21"/>
          <p:cNvGrpSpPr/>
          <p:nvPr/>
        </p:nvGrpSpPr>
        <p:grpSpPr>
          <a:xfrm>
            <a:off x="71030" y="2859782"/>
            <a:ext cx="4789002" cy="1152128"/>
            <a:chOff x="107504" y="1707654"/>
            <a:chExt cx="4789002" cy="1152128"/>
          </a:xfrm>
        </p:grpSpPr>
        <p:sp>
          <p:nvSpPr>
            <p:cNvPr id="23" name="Google Shape;511;p14"/>
            <p:cNvSpPr/>
            <p:nvPr/>
          </p:nvSpPr>
          <p:spPr>
            <a:xfrm>
              <a:off x="107504" y="1890081"/>
              <a:ext cx="4789002" cy="969701"/>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12;p14"/>
            <p:cNvSpPr/>
            <p:nvPr/>
          </p:nvSpPr>
          <p:spPr>
            <a:xfrm>
              <a:off x="107504" y="1707654"/>
              <a:ext cx="2713560" cy="182427"/>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b="1">
                  <a:solidFill>
                    <a:schemeClr val="lt1"/>
                  </a:solidFill>
                  <a:latin typeface="游ゴシック" panose="020B0400000000000000" pitchFamily="50" charset="-128"/>
                  <a:ea typeface="游ゴシック" panose="020B0400000000000000" pitchFamily="50" charset="-128"/>
                  <a:cs typeface="Arial"/>
                  <a:sym typeface="Arial"/>
                </a:rPr>
                <a:t>クラス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5" name="Google Shape;513;p14"/>
            <p:cNvSpPr txBox="1"/>
            <p:nvPr/>
          </p:nvSpPr>
          <p:spPr>
            <a:xfrm>
              <a:off x="107504" y="1890081"/>
              <a:ext cx="4789002" cy="646290"/>
            </a:xfrm>
            <a:prstGeom prst="rect">
              <a:avLst/>
            </a:prstGeom>
            <a:noFill/>
            <a:ln>
              <a:noFill/>
            </a:ln>
          </p:spPr>
          <p:txBody>
            <a:bodyPr spcFirstLastPara="1" wrap="square" lIns="91425" tIns="45700" rIns="91425" bIns="45700" anchor="t" anchorCtr="0">
              <a:spAutoFit/>
            </a:bodyPr>
            <a:lstStyle/>
            <a:p>
              <a:r>
                <a:rPr lang="ja-JP" altLang="en-US" sz="1200">
                  <a:solidFill>
                    <a:srgbClr val="595959"/>
                  </a:solidFill>
                  <a:latin typeface="+mn-ea"/>
                </a:rPr>
                <a:t>コンポーネントが配置された時点では設定されていません。</a:t>
              </a:r>
            </a:p>
            <a:p>
              <a:r>
                <a:rPr lang="ja-JP" altLang="en-US" sz="1200">
                  <a:solidFill>
                    <a:srgbClr val="595959"/>
                  </a:solidFill>
                  <a:latin typeface="+mn-ea"/>
                </a:rPr>
                <a:t>この値は自由に設定することが可能です。</a:t>
              </a:r>
            </a:p>
            <a:p>
              <a:r>
                <a:rPr lang="ja-JP" altLang="en-US" sz="1200">
                  <a:solidFill>
                    <a:srgbClr val="595959"/>
                  </a:solidFill>
                  <a:latin typeface="+mn-ea"/>
                </a:rPr>
                <a:t>また、</a:t>
              </a:r>
              <a:r>
                <a:rPr lang="ja-JP" altLang="en-US" sz="1200" b="1">
                  <a:solidFill>
                    <a:srgbClr val="595959"/>
                  </a:solidFill>
                  <a:latin typeface="+mn-ea"/>
                </a:rPr>
                <a:t>複数のコンポーネントに対して重複した値の設定</a:t>
              </a:r>
              <a:r>
                <a:rPr lang="ja-JP" altLang="en-US" sz="1200" b="1" smtClean="0">
                  <a:solidFill>
                    <a:srgbClr val="595959"/>
                  </a:solidFill>
                  <a:latin typeface="+mn-ea"/>
                </a:rPr>
                <a:t>が可能</a:t>
              </a:r>
              <a:r>
                <a:rPr lang="ja-JP" altLang="en-US" sz="1200" b="1">
                  <a:solidFill>
                    <a:srgbClr val="595959"/>
                  </a:solidFill>
                  <a:latin typeface="+mn-ea"/>
                </a:rPr>
                <a:t>です</a:t>
              </a:r>
              <a:r>
                <a:rPr lang="ja-JP" altLang="en-US" sz="1200" smtClean="0">
                  <a:solidFill>
                    <a:srgbClr val="595959"/>
                  </a:solidFill>
                  <a:latin typeface="+mn-ea"/>
                </a:rPr>
                <a:t>。</a:t>
              </a:r>
              <a:endParaRPr lang="ja-JP" altLang="en-US" sz="1200">
                <a:solidFill>
                  <a:srgbClr val="595959"/>
                </a:solidFill>
                <a:latin typeface="+mn-ea"/>
              </a:endParaRPr>
            </a:p>
          </p:txBody>
        </p:sp>
      </p:grpSp>
      <p:sp>
        <p:nvSpPr>
          <p:cNvPr id="2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1109596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25</a:t>
            </a:fld>
            <a:endParaRPr lang="ja-JP" altLang="en-US"/>
          </a:p>
        </p:txBody>
      </p:sp>
      <p:grpSp>
        <p:nvGrpSpPr>
          <p:cNvPr id="9" name="グループ化 8"/>
          <p:cNvGrpSpPr/>
          <p:nvPr/>
        </p:nvGrpSpPr>
        <p:grpSpPr>
          <a:xfrm>
            <a:off x="109001" y="699542"/>
            <a:ext cx="8925998" cy="1998546"/>
            <a:chOff x="109001" y="699542"/>
            <a:chExt cx="8925998" cy="1998546"/>
          </a:xfrm>
        </p:grpSpPr>
        <p:sp>
          <p:nvSpPr>
            <p:cNvPr id="17" name="1 つの角を切り取った四角形 16"/>
            <p:cNvSpPr/>
            <p:nvPr/>
          </p:nvSpPr>
          <p:spPr>
            <a:xfrm>
              <a:off x="109001" y="881967"/>
              <a:ext cx="8925998" cy="1816121"/>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18" name="1 つの角を丸めた四角形 17"/>
            <p:cNvSpPr/>
            <p:nvPr/>
          </p:nvSpPr>
          <p:spPr>
            <a:xfrm>
              <a:off x="109001" y="699542"/>
              <a:ext cx="2713559" cy="182427"/>
            </a:xfrm>
            <a:prstGeom prst="round1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mtClean="0">
                  <a:latin typeface="游ゴシック" panose="020B0400000000000000" pitchFamily="50" charset="-128"/>
                  <a:ea typeface="游ゴシック" panose="020B0400000000000000" pitchFamily="50" charset="-128"/>
                </a:rPr>
                <a:t>確認方法</a:t>
              </a:r>
              <a:endParaRPr lang="ja-JP" altLang="en-US" sz="1400" b="1">
                <a:latin typeface="游ゴシック" panose="020B0400000000000000" pitchFamily="50" charset="-128"/>
                <a:ea typeface="游ゴシック" panose="020B0400000000000000" pitchFamily="50" charset="-128"/>
              </a:endParaRPr>
            </a:p>
          </p:txBody>
        </p:sp>
        <p:sp>
          <p:nvSpPr>
            <p:cNvPr id="21" name="Google Shape;513;p14"/>
            <p:cNvSpPr txBox="1"/>
            <p:nvPr/>
          </p:nvSpPr>
          <p:spPr>
            <a:xfrm>
              <a:off x="109001" y="933308"/>
              <a:ext cx="8662894" cy="623207"/>
            </a:xfrm>
            <a:prstGeom prst="rect">
              <a:avLst/>
            </a:prstGeom>
            <a:noFill/>
            <a:ln>
              <a:noFill/>
            </a:ln>
          </p:spPr>
          <p:txBody>
            <a:bodyPr spcFirstLastPara="1" wrap="square" lIns="91425" tIns="45700" rIns="91425" bIns="45700" anchor="t" anchorCtr="0">
              <a:spAutoFit/>
            </a:bodyPr>
            <a:lstStyle/>
            <a:p>
              <a:r>
                <a:rPr lang="ja-JP" altLang="en-US" sz="1200" smtClean="0">
                  <a:solidFill>
                    <a:srgbClr val="595959"/>
                  </a:solidFill>
                  <a:latin typeface="+mn-ea"/>
                </a:rPr>
                <a:t>対象のコンポーネントをクリックして選択状態にすると</a:t>
              </a:r>
              <a:r>
                <a:rPr lang="en-US" altLang="ja-JP" sz="1200" smtClean="0">
                  <a:solidFill>
                    <a:srgbClr val="595959"/>
                  </a:solidFill>
                  <a:latin typeface="+mn-ea"/>
                </a:rPr>
                <a:t>[</a:t>
              </a:r>
              <a:r>
                <a:rPr lang="ja-JP" altLang="en-US" sz="1200" smtClean="0">
                  <a:solidFill>
                    <a:srgbClr val="595959"/>
                  </a:solidFill>
                  <a:latin typeface="+mn-ea"/>
                </a:rPr>
                <a:t>設定</a:t>
              </a:r>
              <a:r>
                <a:rPr lang="en-US" altLang="ja-JP" sz="1200" smtClean="0">
                  <a:solidFill>
                    <a:srgbClr val="595959"/>
                  </a:solidFill>
                  <a:latin typeface="+mn-ea"/>
                </a:rPr>
                <a:t>]</a:t>
              </a:r>
              <a:r>
                <a:rPr lang="ja-JP" altLang="en-US" sz="1200" smtClean="0">
                  <a:solidFill>
                    <a:srgbClr val="595959"/>
                  </a:solidFill>
                  <a:latin typeface="+mn-ea"/>
                </a:rPr>
                <a:t>タブで確認することが可能です。</a:t>
              </a:r>
              <a:endParaRPr lang="en-US" altLang="ja-JP" sz="1200">
                <a:solidFill>
                  <a:srgbClr val="595959"/>
                </a:solidFill>
                <a:latin typeface="+mn-ea"/>
              </a:endParaRPr>
            </a:p>
            <a:p>
              <a:endParaRPr lang="en-US" altLang="ja-JP" sz="1200">
                <a:solidFill>
                  <a:srgbClr val="595959"/>
                </a:solidFill>
                <a:latin typeface="+mn-ea"/>
              </a:endParaRPr>
            </a:p>
            <a:p>
              <a:r>
                <a:rPr lang="en-US" altLang="ja-JP" sz="1050" smtClean="0">
                  <a:solidFill>
                    <a:srgbClr val="0070C0"/>
                  </a:solidFill>
                  <a:latin typeface="+mn-ea"/>
                </a:rPr>
                <a:t>※</a:t>
              </a:r>
              <a:r>
                <a:rPr lang="ja-JP" altLang="en-US" sz="1050">
                  <a:solidFill>
                    <a:srgbClr val="0070C0"/>
                  </a:solidFill>
                  <a:latin typeface="+mn-ea"/>
                </a:rPr>
                <a:t>対象のコンポーネント</a:t>
              </a:r>
              <a:r>
                <a:rPr lang="ja-JP" altLang="en-US" sz="1050" smtClean="0">
                  <a:solidFill>
                    <a:srgbClr val="0070C0"/>
                  </a:solidFill>
                  <a:latin typeface="+mn-ea"/>
                </a:rPr>
                <a:t>を右クリックし</a:t>
              </a:r>
              <a:r>
                <a:rPr lang="en-US" altLang="ja-JP" sz="1050" smtClean="0">
                  <a:solidFill>
                    <a:srgbClr val="0070C0"/>
                  </a:solidFill>
                  <a:latin typeface="+mn-ea"/>
                </a:rPr>
                <a:t>[</a:t>
              </a:r>
              <a:r>
                <a:rPr lang="ja-JP" altLang="en-US" sz="1050" smtClean="0">
                  <a:solidFill>
                    <a:srgbClr val="0070C0"/>
                  </a:solidFill>
                  <a:latin typeface="+mn-ea"/>
                </a:rPr>
                <a:t>設定</a:t>
              </a:r>
              <a:r>
                <a:rPr lang="en-US" altLang="ja-JP" sz="1050" smtClean="0">
                  <a:solidFill>
                    <a:srgbClr val="0070C0"/>
                  </a:solidFill>
                  <a:latin typeface="+mn-ea"/>
                </a:rPr>
                <a:t>]</a:t>
              </a:r>
              <a:r>
                <a:rPr lang="ja-JP" altLang="en-US" sz="1050" smtClean="0">
                  <a:solidFill>
                    <a:srgbClr val="0070C0"/>
                  </a:solidFill>
                  <a:latin typeface="+mn-ea"/>
                </a:rPr>
                <a:t>を選択でも同様です。</a:t>
              </a:r>
              <a:endParaRPr lang="ja-JP" altLang="en-US" sz="1050">
                <a:solidFill>
                  <a:srgbClr val="0070C0"/>
                </a:solidFill>
                <a:latin typeface="+mn-ea"/>
              </a:endParaRPr>
            </a:p>
          </p:txBody>
        </p:sp>
      </p:grpSp>
      <p:grpSp>
        <p:nvGrpSpPr>
          <p:cNvPr id="22" name="グループ化 21"/>
          <p:cNvGrpSpPr/>
          <p:nvPr/>
        </p:nvGrpSpPr>
        <p:grpSpPr>
          <a:xfrm>
            <a:off x="109001" y="2787774"/>
            <a:ext cx="8925998" cy="1800200"/>
            <a:chOff x="109001" y="699542"/>
            <a:chExt cx="8925998" cy="1800200"/>
          </a:xfrm>
        </p:grpSpPr>
        <p:sp>
          <p:nvSpPr>
            <p:cNvPr id="23" name="1 つの角を切り取った四角形 22"/>
            <p:cNvSpPr/>
            <p:nvPr/>
          </p:nvSpPr>
          <p:spPr>
            <a:xfrm>
              <a:off x="109001" y="881968"/>
              <a:ext cx="8925998" cy="1617774"/>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4" name="1 つの角を丸めた四角形 23"/>
            <p:cNvSpPr/>
            <p:nvPr/>
          </p:nvSpPr>
          <p:spPr>
            <a:xfrm>
              <a:off x="109001" y="699542"/>
              <a:ext cx="2713559" cy="182427"/>
            </a:xfrm>
            <a:prstGeom prst="round1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mtClean="0">
                  <a:latin typeface="游ゴシック" panose="020B0400000000000000" pitchFamily="50" charset="-128"/>
                  <a:ea typeface="游ゴシック" panose="020B0400000000000000" pitchFamily="50" charset="-128"/>
                </a:rPr>
                <a:t>取得方法</a:t>
              </a:r>
              <a:endParaRPr lang="ja-JP" altLang="en-US" sz="1400" b="1">
                <a:latin typeface="游ゴシック" panose="020B0400000000000000" pitchFamily="50" charset="-128"/>
                <a:ea typeface="游ゴシック" panose="020B0400000000000000" pitchFamily="50" charset="-128"/>
              </a:endParaRPr>
            </a:p>
          </p:txBody>
        </p:sp>
        <p:pic>
          <p:nvPicPr>
            <p:cNvPr id="25" name="図 24"/>
            <p:cNvPicPr>
              <a:picLocks noChangeAspect="1"/>
            </p:cNvPicPr>
            <p:nvPr/>
          </p:nvPicPr>
          <p:blipFill>
            <a:blip r:embed="rId3"/>
            <a:stretch>
              <a:fillRect/>
            </a:stretch>
          </p:blipFill>
          <p:spPr>
            <a:xfrm>
              <a:off x="6130034" y="965312"/>
              <a:ext cx="2464542" cy="1451085"/>
            </a:xfrm>
            <a:prstGeom prst="rect">
              <a:avLst/>
            </a:prstGeom>
          </p:spPr>
        </p:pic>
        <p:sp>
          <p:nvSpPr>
            <p:cNvPr id="26" name="Google Shape;513;p14"/>
            <p:cNvSpPr txBox="1"/>
            <p:nvPr/>
          </p:nvSpPr>
          <p:spPr>
            <a:xfrm>
              <a:off x="109001" y="933308"/>
              <a:ext cx="8662894" cy="1154122"/>
            </a:xfrm>
            <a:prstGeom prst="rect">
              <a:avLst/>
            </a:prstGeom>
            <a:noFill/>
            <a:ln>
              <a:noFill/>
            </a:ln>
          </p:spPr>
          <p:txBody>
            <a:bodyPr spcFirstLastPara="1" wrap="square" lIns="91425" tIns="45700" rIns="91425" bIns="45700" anchor="t" anchorCtr="0">
              <a:spAutoFit/>
            </a:bodyPr>
            <a:lstStyle/>
            <a:p>
              <a:r>
                <a:rPr lang="en-US" altLang="ja-JP" sz="1200">
                  <a:solidFill>
                    <a:srgbClr val="595959"/>
                  </a:solidFill>
                  <a:latin typeface="+mn-ea"/>
                </a:rPr>
                <a:t>[ID]</a:t>
              </a:r>
              <a:r>
                <a:rPr lang="ja-JP" altLang="en-US" sz="1200" err="1">
                  <a:solidFill>
                    <a:srgbClr val="595959"/>
                  </a:solidFill>
                  <a:latin typeface="+mn-ea"/>
                </a:rPr>
                <a:t>、</a:t>
              </a:r>
              <a:r>
                <a:rPr lang="en-US" altLang="ja-JP" sz="1200">
                  <a:solidFill>
                    <a:srgbClr val="595959"/>
                  </a:solidFill>
                  <a:latin typeface="+mn-ea"/>
                </a:rPr>
                <a:t>[</a:t>
              </a:r>
              <a:r>
                <a:rPr lang="ja-JP" altLang="en-US" sz="1200">
                  <a:solidFill>
                    <a:srgbClr val="595959"/>
                  </a:solidFill>
                  <a:latin typeface="+mn-ea"/>
                </a:rPr>
                <a:t>クラス</a:t>
              </a:r>
              <a:r>
                <a:rPr lang="en-US" altLang="ja-JP" sz="1200">
                  <a:solidFill>
                    <a:srgbClr val="595959"/>
                  </a:solidFill>
                  <a:latin typeface="+mn-ea"/>
                </a:rPr>
                <a:t>]</a:t>
              </a:r>
              <a:r>
                <a:rPr lang="ja-JP" altLang="en-US" sz="1200">
                  <a:solidFill>
                    <a:srgbClr val="595959"/>
                  </a:solidFill>
                  <a:latin typeface="+mn-ea"/>
                </a:rPr>
                <a:t>は各入力欄右隣のアイコンを押下することで取得が可能です。</a:t>
              </a:r>
            </a:p>
            <a:p>
              <a:endParaRPr lang="ja-JP" altLang="en-US" sz="1200">
                <a:solidFill>
                  <a:srgbClr val="595959"/>
                </a:solidFill>
                <a:latin typeface="+mn-ea"/>
              </a:endParaRPr>
            </a:p>
            <a:p>
              <a:r>
                <a:rPr lang="en-US" altLang="ja-JP" sz="1050">
                  <a:solidFill>
                    <a:srgbClr val="0070C0"/>
                  </a:solidFill>
                  <a:latin typeface="+mn-ea"/>
                </a:rPr>
                <a:t>※</a:t>
              </a:r>
              <a:r>
                <a:rPr lang="ja-JP" altLang="en-US" sz="1050">
                  <a:solidFill>
                    <a:srgbClr val="0070C0"/>
                  </a:solidFill>
                  <a:latin typeface="+mn-ea"/>
                </a:rPr>
                <a:t>アイコン押下により、値がクリップボードに保持されます</a:t>
              </a:r>
              <a:r>
                <a:rPr lang="ja-JP" altLang="en-US" sz="1050" smtClean="0">
                  <a:solidFill>
                    <a:srgbClr val="0070C0"/>
                  </a:solidFill>
                  <a:latin typeface="+mn-ea"/>
                </a:rPr>
                <a:t>。</a:t>
              </a:r>
              <a:endParaRPr lang="en-US" altLang="ja-JP" sz="1050" smtClean="0">
                <a:solidFill>
                  <a:srgbClr val="0070C0"/>
                </a:solidFill>
                <a:latin typeface="+mn-ea"/>
              </a:endParaRPr>
            </a:p>
            <a:p>
              <a:r>
                <a:rPr lang="en-US" altLang="ja-JP" sz="1050" smtClean="0">
                  <a:solidFill>
                    <a:srgbClr val="0070C0"/>
                  </a:solidFill>
                  <a:latin typeface="+mn-ea"/>
                </a:rPr>
                <a:t>※[</a:t>
              </a:r>
              <a:r>
                <a:rPr lang="ja-JP" altLang="en-US" sz="1050" smtClean="0">
                  <a:solidFill>
                    <a:srgbClr val="0070C0"/>
                  </a:solidFill>
                  <a:latin typeface="+mn-ea"/>
                </a:rPr>
                <a:t>クラス</a:t>
              </a:r>
              <a:r>
                <a:rPr lang="en-US" altLang="ja-JP" sz="1050" smtClean="0">
                  <a:solidFill>
                    <a:srgbClr val="0070C0"/>
                  </a:solidFill>
                  <a:latin typeface="+mn-ea"/>
                </a:rPr>
                <a:t>]</a:t>
              </a:r>
              <a:r>
                <a:rPr lang="ja-JP" altLang="en-US" sz="1050" smtClean="0">
                  <a:solidFill>
                    <a:srgbClr val="0070C0"/>
                  </a:solidFill>
                  <a:latin typeface="+mn-ea"/>
                </a:rPr>
                <a:t>は初期状態では未設定の為、任意の値を設定する必要があります。</a:t>
              </a:r>
              <a:endParaRPr lang="ja-JP" altLang="en-US" sz="1050">
                <a:solidFill>
                  <a:srgbClr val="0070C0"/>
                </a:solidFill>
                <a:latin typeface="+mn-ea"/>
              </a:endParaRPr>
            </a:p>
            <a:p>
              <a:endParaRPr lang="ja-JP" altLang="en-US" sz="1200">
                <a:latin typeface="+mn-ea"/>
              </a:endParaRPr>
            </a:p>
            <a:p>
              <a:pPr marL="0" marR="0" lvl="0" indent="0" algn="l" rtl="0">
                <a:lnSpc>
                  <a:spcPct val="100000"/>
                </a:lnSpc>
                <a:spcBef>
                  <a:spcPts val="0"/>
                </a:spcBef>
                <a:spcAft>
                  <a:spcPts val="0"/>
                </a:spcAft>
                <a:buNone/>
              </a:pPr>
              <a:endParaRPr sz="1200" b="0" i="0" u="none" strike="noStrike" cap="none">
                <a:solidFill>
                  <a:schemeClr val="dk1"/>
                </a:solidFill>
                <a:latin typeface="+mn-ea"/>
                <a:cs typeface="Quattrocento Sans"/>
                <a:sym typeface="Quattrocento Sans"/>
              </a:endParaRPr>
            </a:p>
          </p:txBody>
        </p:sp>
      </p:grpSp>
      <p:pic>
        <p:nvPicPr>
          <p:cNvPr id="2" name="図 1"/>
          <p:cNvPicPr>
            <a:picLocks noChangeAspect="1"/>
          </p:cNvPicPr>
          <p:nvPr/>
        </p:nvPicPr>
        <p:blipFill>
          <a:blip r:embed="rId4"/>
          <a:stretch>
            <a:fillRect/>
          </a:stretch>
        </p:blipFill>
        <p:spPr>
          <a:xfrm>
            <a:off x="5652120" y="1182637"/>
            <a:ext cx="3351012" cy="1458596"/>
          </a:xfrm>
          <a:prstGeom prst="rect">
            <a:avLst/>
          </a:prstGeom>
        </p:spPr>
      </p:pic>
      <p:grpSp>
        <p:nvGrpSpPr>
          <p:cNvPr id="20" name="グループ化 19"/>
          <p:cNvGrpSpPr/>
          <p:nvPr/>
        </p:nvGrpSpPr>
        <p:grpSpPr>
          <a:xfrm>
            <a:off x="0" y="1562"/>
            <a:ext cx="9144000" cy="651600"/>
            <a:chOff x="0" y="1562"/>
            <a:chExt cx="9144000" cy="651600"/>
          </a:xfrm>
        </p:grpSpPr>
        <p:sp>
          <p:nvSpPr>
            <p:cNvPr id="27" name="Google Shape;506;p14"/>
            <p:cNvSpPr txBox="1">
              <a:spLocks/>
            </p:cNvSpPr>
            <p:nvPr/>
          </p:nvSpPr>
          <p:spPr>
            <a:xfrm>
              <a:off x="0" y="8572"/>
              <a:ext cx="9144000" cy="637580"/>
            </a:xfrm>
            <a:prstGeom prst="rect">
              <a:avLst/>
            </a:prstGeom>
            <a:blipFill rotWithShape="1">
              <a:blip r:embed="rId5">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lt1"/>
                  </a:solidFill>
                  <a:latin typeface="Arial"/>
                  <a:ea typeface="Arial"/>
                  <a:cs typeface="Arial"/>
                  <a:sym typeface="Arial"/>
                </a:rPr>
                <a:t>[ID]</a:t>
              </a:r>
              <a:r>
                <a:rPr lang="ja-JP" altLang="en-US" err="1">
                  <a:solidFill>
                    <a:schemeClr val="lt1"/>
                  </a:solidFill>
                  <a:latin typeface="Arial"/>
                  <a:ea typeface="Arial"/>
                  <a:cs typeface="Arial"/>
                  <a:sym typeface="Arial"/>
                </a:rPr>
                <a:t>、</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クラス</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について</a:t>
              </a:r>
              <a:endParaRPr lang="ja-JP" altLang="en-US">
                <a:solidFill>
                  <a:schemeClr val="bg1"/>
                </a:solidFill>
                <a:latin typeface="+mj-ea"/>
                <a:cs typeface="Arial"/>
                <a:sym typeface="Arial"/>
              </a:endParaRPr>
            </a:p>
          </p:txBody>
        </p:sp>
        <p:grpSp>
          <p:nvGrpSpPr>
            <p:cNvPr id="28" name="グループ化 27"/>
            <p:cNvGrpSpPr/>
            <p:nvPr/>
          </p:nvGrpSpPr>
          <p:grpSpPr>
            <a:xfrm>
              <a:off x="7462663" y="1562"/>
              <a:ext cx="1681337" cy="651600"/>
              <a:chOff x="7452318" y="1562"/>
              <a:chExt cx="1681337" cy="651600"/>
            </a:xfrm>
          </p:grpSpPr>
          <p:sp>
            <p:nvSpPr>
              <p:cNvPr id="29" name="ホームベース 28"/>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2/3</a:t>
                </a:r>
                <a:endParaRPr lang="ja-JP" altLang="en-US" sz="3200" b="1">
                  <a:solidFill>
                    <a:schemeClr val="tx2"/>
                  </a:solidFill>
                  <a:latin typeface="+mj-ea"/>
                  <a:ea typeface="+mj-ea"/>
                  <a:cs typeface="Quattrocento Sans"/>
                  <a:sym typeface="Quattrocento Sans"/>
                </a:endParaRPr>
              </a:p>
            </p:txBody>
          </p:sp>
        </p:grpSp>
      </p:grpSp>
      <p:sp>
        <p:nvSpPr>
          <p:cNvPr id="3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Tree>
    <p:extLst>
      <p:ext uri="{BB962C8B-B14F-4D97-AF65-F5344CB8AC3E}">
        <p14:creationId xmlns:p14="http://schemas.microsoft.com/office/powerpoint/2010/main" val="14673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26</a:t>
            </a:fld>
            <a:endParaRPr lang="ja-JP" altLang="en-US"/>
          </a:p>
        </p:txBody>
      </p:sp>
      <p:grpSp>
        <p:nvGrpSpPr>
          <p:cNvPr id="9" name="グループ化 8"/>
          <p:cNvGrpSpPr/>
          <p:nvPr/>
        </p:nvGrpSpPr>
        <p:grpSpPr>
          <a:xfrm>
            <a:off x="109001" y="699543"/>
            <a:ext cx="8925998" cy="3096344"/>
            <a:chOff x="109001" y="699542"/>
            <a:chExt cx="8925998" cy="3400146"/>
          </a:xfrm>
        </p:grpSpPr>
        <p:sp>
          <p:nvSpPr>
            <p:cNvPr id="17" name="1 つの角を切り取った四角形 16"/>
            <p:cNvSpPr/>
            <p:nvPr/>
          </p:nvSpPr>
          <p:spPr>
            <a:xfrm>
              <a:off x="109001" y="881968"/>
              <a:ext cx="8925998" cy="3217720"/>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18" name="1 つの角を丸めた四角形 17"/>
            <p:cNvSpPr/>
            <p:nvPr/>
          </p:nvSpPr>
          <p:spPr>
            <a:xfrm>
              <a:off x="109001" y="699542"/>
              <a:ext cx="2713559" cy="182427"/>
            </a:xfrm>
            <a:prstGeom prst="round1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mtClean="0">
                  <a:latin typeface="游ゴシック" panose="020B0400000000000000" pitchFamily="50" charset="-128"/>
                  <a:ea typeface="游ゴシック" panose="020B0400000000000000" pitchFamily="50" charset="-128"/>
                </a:rPr>
                <a:t>使用方法</a:t>
              </a:r>
              <a:endParaRPr lang="ja-JP" altLang="en-US" sz="1400" b="1">
                <a:latin typeface="游ゴシック" panose="020B0400000000000000" pitchFamily="50" charset="-128"/>
                <a:ea typeface="游ゴシック" panose="020B0400000000000000" pitchFamily="50" charset="-128"/>
              </a:endParaRPr>
            </a:p>
          </p:txBody>
        </p:sp>
        <p:sp>
          <p:nvSpPr>
            <p:cNvPr id="21" name="Google Shape;513;p14"/>
            <p:cNvSpPr txBox="1"/>
            <p:nvPr/>
          </p:nvSpPr>
          <p:spPr>
            <a:xfrm>
              <a:off x="109001" y="926639"/>
              <a:ext cx="8662894" cy="1015622"/>
            </a:xfrm>
            <a:prstGeom prst="rect">
              <a:avLst/>
            </a:prstGeom>
            <a:noFill/>
            <a:ln>
              <a:noFill/>
            </a:ln>
          </p:spPr>
          <p:txBody>
            <a:bodyPr spcFirstLastPara="1" wrap="square" lIns="91425" tIns="45700" rIns="91425" bIns="45700" anchor="t" anchorCtr="0">
              <a:spAutoFit/>
            </a:bodyPr>
            <a:lstStyle/>
            <a:p>
              <a:r>
                <a:rPr lang="ja-JP" altLang="en-US" sz="1200" smtClean="0">
                  <a:solidFill>
                    <a:srgbClr val="595959"/>
                  </a:solidFill>
                  <a:latin typeface="+mn-ea"/>
                </a:rPr>
                <a:t>以下の様に </a:t>
              </a:r>
              <a:r>
                <a:rPr lang="en-US" altLang="ja-JP" sz="1200" smtClean="0">
                  <a:solidFill>
                    <a:srgbClr val="595959"/>
                  </a:solidFill>
                  <a:latin typeface="+mn-ea"/>
                </a:rPr>
                <a:t>[</a:t>
              </a:r>
              <a:r>
                <a:rPr lang="en-US" altLang="ja-JP" sz="1200">
                  <a:solidFill>
                    <a:srgbClr val="595959"/>
                  </a:solidFill>
                  <a:latin typeface="+mn-ea"/>
                </a:rPr>
                <a:t>ID]</a:t>
              </a:r>
              <a:r>
                <a:rPr lang="ja-JP" altLang="en-US" sz="1200" err="1">
                  <a:solidFill>
                    <a:srgbClr val="595959"/>
                  </a:solidFill>
                  <a:latin typeface="+mn-ea"/>
                </a:rPr>
                <a:t>、</a:t>
              </a:r>
              <a:r>
                <a:rPr lang="en-US" altLang="ja-JP" sz="1200">
                  <a:solidFill>
                    <a:srgbClr val="595959"/>
                  </a:solidFill>
                  <a:latin typeface="+mn-ea"/>
                </a:rPr>
                <a:t>[</a:t>
              </a:r>
              <a:r>
                <a:rPr lang="ja-JP" altLang="en-US" sz="1200">
                  <a:solidFill>
                    <a:srgbClr val="595959"/>
                  </a:solidFill>
                  <a:latin typeface="+mn-ea"/>
                </a:rPr>
                <a:t>クラス</a:t>
              </a:r>
              <a:r>
                <a:rPr lang="en-US" altLang="ja-JP" sz="1200">
                  <a:solidFill>
                    <a:srgbClr val="595959"/>
                  </a:solidFill>
                  <a:latin typeface="+mn-ea"/>
                </a:rPr>
                <a:t>] </a:t>
              </a:r>
              <a:r>
                <a:rPr lang="ja-JP" altLang="en-US" sz="1200" smtClean="0">
                  <a:solidFill>
                    <a:srgbClr val="595959"/>
                  </a:solidFill>
                  <a:latin typeface="+mn-ea"/>
                </a:rPr>
                <a:t>を</a:t>
              </a:r>
              <a:r>
                <a:rPr lang="en-US" altLang="ja-JP" sz="1200" err="1" smtClean="0">
                  <a:solidFill>
                    <a:srgbClr val="595959"/>
                  </a:solidFill>
                  <a:latin typeface="+mn-ea"/>
                </a:rPr>
                <a:t>querySelector</a:t>
              </a:r>
              <a:r>
                <a:rPr lang="ja-JP" altLang="en-US" sz="1200" smtClean="0">
                  <a:solidFill>
                    <a:srgbClr val="595959"/>
                  </a:solidFill>
                  <a:latin typeface="+mn-ea"/>
                </a:rPr>
                <a:t>等で使用してオブジェクトや要素を取得する事が可能です。</a:t>
              </a:r>
              <a:endParaRPr lang="en-US" altLang="ja-JP" sz="1200" smtClean="0">
                <a:solidFill>
                  <a:srgbClr val="595959"/>
                </a:solidFill>
                <a:latin typeface="+mn-ea"/>
              </a:endParaRPr>
            </a:p>
            <a:p>
              <a:endParaRPr lang="en-US" altLang="ja-JP" sz="1000">
                <a:latin typeface="+mn-ea"/>
              </a:endParaRPr>
            </a:p>
            <a:p>
              <a:r>
                <a:rPr lang="ja-JP" altLang="en-US" sz="1200" smtClean="0">
                  <a:latin typeface="+mn-ea"/>
                </a:rPr>
                <a:t>　</a:t>
              </a:r>
              <a:r>
                <a:rPr lang="en-US" altLang="ja-JP" sz="1200" i="1" err="1">
                  <a:latin typeface="+mn-ea"/>
                </a:rPr>
                <a:t>document.querySelector</a:t>
              </a:r>
              <a:r>
                <a:rPr lang="en-US" altLang="ja-JP" sz="1200" i="1" smtClean="0">
                  <a:latin typeface="+mn-ea"/>
                </a:rPr>
                <a:t>(‘.</a:t>
              </a:r>
              <a:r>
                <a:rPr lang="en-US" altLang="ja-JP" sz="1200" b="1" i="1" smtClean="0">
                  <a:solidFill>
                    <a:srgbClr val="FF0000"/>
                  </a:solidFill>
                  <a:latin typeface="+mn-ea"/>
                </a:rPr>
                <a:t>[ID]</a:t>
              </a:r>
              <a:r>
                <a:rPr lang="ja-JP" altLang="en-US" sz="1200" b="1" i="1" smtClean="0">
                  <a:solidFill>
                    <a:srgbClr val="FF0000"/>
                  </a:solidFill>
                  <a:latin typeface="+mn-ea"/>
                </a:rPr>
                <a:t>の値 </a:t>
              </a:r>
              <a:r>
                <a:rPr lang="en-US" altLang="ja-JP" sz="1200" b="1" i="1" smtClean="0">
                  <a:solidFill>
                    <a:srgbClr val="FF0000"/>
                  </a:solidFill>
                  <a:latin typeface="+mn-ea"/>
                </a:rPr>
                <a:t>/ [</a:t>
              </a:r>
              <a:r>
                <a:rPr lang="ja-JP" altLang="en-US" sz="1200" b="1" i="1" smtClean="0">
                  <a:solidFill>
                    <a:srgbClr val="FF0000"/>
                  </a:solidFill>
                  <a:latin typeface="+mn-ea"/>
                </a:rPr>
                <a:t>クラス</a:t>
              </a:r>
              <a:r>
                <a:rPr lang="en-US" altLang="ja-JP" sz="1200" b="1" i="1" smtClean="0">
                  <a:solidFill>
                    <a:srgbClr val="FF0000"/>
                  </a:solidFill>
                  <a:latin typeface="+mn-ea"/>
                </a:rPr>
                <a:t>]</a:t>
              </a:r>
              <a:r>
                <a:rPr lang="ja-JP" altLang="en-US" sz="1200" b="1" i="1" smtClean="0">
                  <a:solidFill>
                    <a:srgbClr val="FF0000"/>
                  </a:solidFill>
                  <a:latin typeface="+mn-ea"/>
                </a:rPr>
                <a:t>の値</a:t>
              </a:r>
              <a:r>
                <a:rPr lang="en-US" altLang="ja-JP" sz="1200" i="1" smtClean="0">
                  <a:latin typeface="+mn-ea"/>
                </a:rPr>
                <a:t>')</a:t>
              </a:r>
            </a:p>
            <a:p>
              <a:endParaRPr lang="en-US" altLang="ja-JP" sz="1200">
                <a:latin typeface="+mn-ea"/>
              </a:endParaRPr>
            </a:p>
            <a:p>
              <a:endParaRPr lang="en-US" altLang="ja-JP" sz="1200" smtClean="0">
                <a:latin typeface="+mn-ea"/>
              </a:endParaRPr>
            </a:p>
          </p:txBody>
        </p:sp>
      </p:grpSp>
      <p:pic>
        <p:nvPicPr>
          <p:cNvPr id="29" name="図 28"/>
          <p:cNvPicPr>
            <a:picLocks noChangeAspect="1"/>
          </p:cNvPicPr>
          <p:nvPr/>
        </p:nvPicPr>
        <p:blipFill>
          <a:blip r:embed="rId3"/>
          <a:stretch>
            <a:fillRect/>
          </a:stretch>
        </p:blipFill>
        <p:spPr>
          <a:xfrm>
            <a:off x="358017" y="1950557"/>
            <a:ext cx="2971275" cy="1749442"/>
          </a:xfrm>
          <a:prstGeom prst="rect">
            <a:avLst/>
          </a:prstGeom>
          <a:ln w="57150">
            <a:noFill/>
          </a:ln>
        </p:spPr>
      </p:pic>
      <p:grpSp>
        <p:nvGrpSpPr>
          <p:cNvPr id="30" name="グループ化 29"/>
          <p:cNvGrpSpPr/>
          <p:nvPr/>
        </p:nvGrpSpPr>
        <p:grpSpPr>
          <a:xfrm>
            <a:off x="2627785" y="2054049"/>
            <a:ext cx="5544615" cy="786018"/>
            <a:chOff x="3706204" y="2750112"/>
            <a:chExt cx="5544615" cy="460443"/>
          </a:xfrm>
        </p:grpSpPr>
        <p:sp>
          <p:nvSpPr>
            <p:cNvPr id="31" name="正方形/長方形 30"/>
            <p:cNvSpPr/>
            <p:nvPr/>
          </p:nvSpPr>
          <p:spPr>
            <a:xfrm>
              <a:off x="4674409" y="2750112"/>
              <a:ext cx="4576410" cy="3223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smtClean="0">
                  <a:solidFill>
                    <a:schemeClr val="tx1"/>
                  </a:solidFill>
                  <a:latin typeface="+mn-ea"/>
                </a:rPr>
                <a:t>●</a:t>
              </a:r>
              <a:r>
                <a:rPr lang="en-US" altLang="ja-JP" sz="800" b="1" smtClean="0">
                  <a:solidFill>
                    <a:schemeClr val="tx1"/>
                  </a:solidFill>
                  <a:latin typeface="+mn-ea"/>
                </a:rPr>
                <a:t>[ID]</a:t>
              </a:r>
              <a:r>
                <a:rPr lang="ja-JP" altLang="en-US" sz="800" b="1" smtClean="0">
                  <a:solidFill>
                    <a:schemeClr val="tx1"/>
                  </a:solidFill>
                  <a:latin typeface="+mn-ea"/>
                </a:rPr>
                <a:t>を使用する場合</a:t>
              </a:r>
              <a:endParaRPr lang="en-US" altLang="ja-JP" sz="800" b="1" smtClean="0">
                <a:solidFill>
                  <a:schemeClr val="tx1"/>
                </a:solidFill>
                <a:latin typeface="+mn-ea"/>
              </a:endParaRPr>
            </a:p>
            <a:p>
              <a:r>
                <a:rPr lang="ja-JP" altLang="en-US" sz="900" smtClean="0">
                  <a:solidFill>
                    <a:schemeClr val="tx1"/>
                  </a:solidFill>
                  <a:latin typeface="+mn-ea"/>
                </a:rPr>
                <a:t>　</a:t>
              </a:r>
              <a:r>
                <a:rPr lang="en-US" altLang="ja-JP" sz="900" err="1" smtClean="0">
                  <a:solidFill>
                    <a:schemeClr val="tx1"/>
                  </a:solidFill>
                  <a:latin typeface="+mn-ea"/>
                </a:rPr>
                <a:t>document.querySelector</a:t>
              </a:r>
              <a:r>
                <a:rPr lang="en-US" altLang="ja-JP" sz="900" smtClean="0">
                  <a:solidFill>
                    <a:schemeClr val="tx1"/>
                  </a:solidFill>
                  <a:latin typeface="+mn-ea"/>
                </a:rPr>
                <a:t>('.</a:t>
              </a:r>
              <a:r>
                <a:rPr lang="en-US" altLang="ja-JP" sz="900" b="1" smtClean="0">
                  <a:solidFill>
                    <a:srgbClr val="FF0000"/>
                  </a:solidFill>
                  <a:latin typeface="+mn-ea"/>
                </a:rPr>
                <a:t>CONTAINER-LGGB4EZZ1Q3WNJ80X7195</a:t>
              </a:r>
              <a:r>
                <a:rPr lang="en-US" altLang="ja-JP" sz="900">
                  <a:solidFill>
                    <a:schemeClr val="tx1"/>
                  </a:solidFill>
                  <a:latin typeface="+mn-ea"/>
                </a:rPr>
                <a:t>'</a:t>
              </a:r>
              <a:r>
                <a:rPr lang="en-US" altLang="ja-JP" sz="900" smtClean="0">
                  <a:solidFill>
                    <a:schemeClr val="tx1"/>
                  </a:solidFill>
                  <a:latin typeface="+mn-ea"/>
                </a:rPr>
                <a:t>)</a:t>
              </a:r>
              <a:endParaRPr kumimoji="1" lang="en-US" altLang="ja-JP" sz="900" smtClean="0">
                <a:solidFill>
                  <a:schemeClr val="tx1"/>
                </a:solidFill>
                <a:latin typeface="+mn-ea"/>
              </a:endParaRPr>
            </a:p>
          </p:txBody>
        </p:sp>
        <p:cxnSp>
          <p:nvCxnSpPr>
            <p:cNvPr id="32" name="直線コネクタ 31"/>
            <p:cNvCxnSpPr/>
            <p:nvPr/>
          </p:nvCxnSpPr>
          <p:spPr>
            <a:xfrm flipH="1">
              <a:off x="3706204" y="3072416"/>
              <a:ext cx="968206" cy="1381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2627785" y="2702619"/>
            <a:ext cx="5544615" cy="786018"/>
            <a:chOff x="3706204" y="2750112"/>
            <a:chExt cx="5544615" cy="460443"/>
          </a:xfrm>
        </p:grpSpPr>
        <p:sp>
          <p:nvSpPr>
            <p:cNvPr id="54" name="正方形/長方形 53"/>
            <p:cNvSpPr/>
            <p:nvPr/>
          </p:nvSpPr>
          <p:spPr>
            <a:xfrm>
              <a:off x="4674409" y="2750112"/>
              <a:ext cx="4576410" cy="3223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smtClean="0">
                  <a:solidFill>
                    <a:schemeClr val="tx1"/>
                  </a:solidFill>
                  <a:latin typeface="+mn-ea"/>
                </a:rPr>
                <a:t>●</a:t>
              </a:r>
              <a:r>
                <a:rPr lang="en-US" altLang="ja-JP" sz="800" b="1" smtClean="0">
                  <a:solidFill>
                    <a:schemeClr val="tx1"/>
                  </a:solidFill>
                  <a:latin typeface="+mn-ea"/>
                </a:rPr>
                <a:t>[</a:t>
              </a:r>
              <a:r>
                <a:rPr lang="ja-JP" altLang="en-US" sz="800" b="1" smtClean="0">
                  <a:solidFill>
                    <a:schemeClr val="tx1"/>
                  </a:solidFill>
                  <a:latin typeface="+mn-ea"/>
                </a:rPr>
                <a:t>クラス</a:t>
              </a:r>
              <a:r>
                <a:rPr lang="en-US" altLang="ja-JP" sz="800" b="1" smtClean="0">
                  <a:solidFill>
                    <a:schemeClr val="tx1"/>
                  </a:solidFill>
                  <a:latin typeface="+mn-ea"/>
                </a:rPr>
                <a:t>]</a:t>
              </a:r>
              <a:r>
                <a:rPr lang="ja-JP" altLang="en-US" sz="800" b="1" smtClean="0">
                  <a:solidFill>
                    <a:schemeClr val="tx1"/>
                  </a:solidFill>
                  <a:latin typeface="+mn-ea"/>
                </a:rPr>
                <a:t>を使用する場合</a:t>
              </a:r>
              <a:endParaRPr lang="en-US" altLang="ja-JP" sz="800" b="1" smtClean="0">
                <a:solidFill>
                  <a:schemeClr val="tx1"/>
                </a:solidFill>
                <a:latin typeface="+mn-ea"/>
              </a:endParaRPr>
            </a:p>
            <a:p>
              <a:r>
                <a:rPr lang="ja-JP" altLang="en-US" sz="900" smtClean="0">
                  <a:solidFill>
                    <a:schemeClr val="tx1"/>
                  </a:solidFill>
                  <a:latin typeface="+mn-ea"/>
                </a:rPr>
                <a:t>　</a:t>
              </a:r>
              <a:r>
                <a:rPr lang="en-US" altLang="ja-JP" sz="900" err="1" smtClean="0">
                  <a:solidFill>
                    <a:schemeClr val="tx1"/>
                  </a:solidFill>
                  <a:latin typeface="+mn-ea"/>
                </a:rPr>
                <a:t>document.querySelector</a:t>
              </a:r>
              <a:r>
                <a:rPr lang="en-US" altLang="ja-JP" sz="900" smtClean="0">
                  <a:solidFill>
                    <a:schemeClr val="tx1"/>
                  </a:solidFill>
                  <a:latin typeface="+mn-ea"/>
                </a:rPr>
                <a:t>('.</a:t>
              </a:r>
              <a:r>
                <a:rPr lang="en-US" altLang="ja-JP" sz="900" b="1" smtClean="0">
                  <a:solidFill>
                    <a:srgbClr val="FF0000"/>
                  </a:solidFill>
                  <a:latin typeface="+mn-ea"/>
                </a:rPr>
                <a:t>container1</a:t>
              </a:r>
              <a:r>
                <a:rPr lang="en-US" altLang="ja-JP" sz="900">
                  <a:solidFill>
                    <a:schemeClr val="tx1"/>
                  </a:solidFill>
                  <a:latin typeface="+mn-ea"/>
                </a:rPr>
                <a:t>'</a:t>
              </a:r>
              <a:r>
                <a:rPr lang="en-US" altLang="ja-JP" sz="900" smtClean="0">
                  <a:solidFill>
                    <a:schemeClr val="tx1"/>
                  </a:solidFill>
                  <a:latin typeface="+mn-ea"/>
                </a:rPr>
                <a:t>)</a:t>
              </a:r>
              <a:endParaRPr kumimoji="1" lang="en-US" altLang="ja-JP" sz="900" smtClean="0">
                <a:solidFill>
                  <a:schemeClr val="tx1"/>
                </a:solidFill>
                <a:latin typeface="+mn-ea"/>
              </a:endParaRPr>
            </a:p>
          </p:txBody>
        </p:sp>
        <p:cxnSp>
          <p:nvCxnSpPr>
            <p:cNvPr id="55" name="直線コネクタ 54"/>
            <p:cNvCxnSpPr/>
            <p:nvPr/>
          </p:nvCxnSpPr>
          <p:spPr>
            <a:xfrm flipH="1">
              <a:off x="3706204" y="3072416"/>
              <a:ext cx="968206" cy="1381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0" y="1562"/>
            <a:ext cx="9144000" cy="651600"/>
            <a:chOff x="0" y="1562"/>
            <a:chExt cx="9144000" cy="651600"/>
          </a:xfrm>
        </p:grpSpPr>
        <p:sp>
          <p:nvSpPr>
            <p:cNvPr id="20" name="Google Shape;506;p14"/>
            <p:cNvSpPr txBox="1">
              <a:spLocks/>
            </p:cNvSpPr>
            <p:nvPr/>
          </p:nvSpPr>
          <p:spPr>
            <a:xfrm>
              <a:off x="0" y="8572"/>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en-US" altLang="ja-JP">
                  <a:solidFill>
                    <a:schemeClr val="lt1"/>
                  </a:solidFill>
                  <a:latin typeface="Arial"/>
                  <a:ea typeface="Arial"/>
                  <a:cs typeface="Arial"/>
                  <a:sym typeface="Arial"/>
                </a:rPr>
                <a:t>[ID]</a:t>
              </a:r>
              <a:r>
                <a:rPr lang="ja-JP" altLang="en-US" err="1">
                  <a:solidFill>
                    <a:schemeClr val="lt1"/>
                  </a:solidFill>
                  <a:latin typeface="Arial"/>
                  <a:ea typeface="Arial"/>
                  <a:cs typeface="Arial"/>
                  <a:sym typeface="Arial"/>
                </a:rPr>
                <a:t>、</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クラス</a:t>
              </a:r>
              <a:r>
                <a:rPr lang="en-US" altLang="ja-JP">
                  <a:solidFill>
                    <a:schemeClr val="lt1"/>
                  </a:solidFill>
                  <a:latin typeface="Arial"/>
                  <a:ea typeface="Arial"/>
                  <a:cs typeface="Arial"/>
                  <a:sym typeface="Arial"/>
                </a:rPr>
                <a:t>]</a:t>
              </a:r>
              <a:r>
                <a:rPr lang="ja-JP" altLang="en-US">
                  <a:solidFill>
                    <a:schemeClr val="lt1"/>
                  </a:solidFill>
                  <a:latin typeface="Arial"/>
                  <a:ea typeface="Arial"/>
                  <a:cs typeface="Arial"/>
                  <a:sym typeface="Arial"/>
                </a:rPr>
                <a:t>について</a:t>
              </a:r>
              <a:endParaRPr lang="ja-JP" altLang="en-US">
                <a:solidFill>
                  <a:schemeClr val="bg1"/>
                </a:solidFill>
                <a:latin typeface="+mj-ea"/>
                <a:cs typeface="Arial"/>
                <a:sym typeface="Arial"/>
              </a:endParaRPr>
            </a:p>
          </p:txBody>
        </p:sp>
        <p:grpSp>
          <p:nvGrpSpPr>
            <p:cNvPr id="22" name="グループ化 21"/>
            <p:cNvGrpSpPr/>
            <p:nvPr/>
          </p:nvGrpSpPr>
          <p:grpSpPr>
            <a:xfrm>
              <a:off x="7462663" y="1562"/>
              <a:ext cx="1681337" cy="651600"/>
              <a:chOff x="7452318" y="1562"/>
              <a:chExt cx="1681337" cy="651600"/>
            </a:xfrm>
          </p:grpSpPr>
          <p:sp>
            <p:nvSpPr>
              <p:cNvPr id="23" name="ホームベース 22"/>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4"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grpSp>
      <p:sp>
        <p:nvSpPr>
          <p:cNvPr id="2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sz="1100" b="0" i="0" u="none" strike="noStrike" cap="none" smtClean="0">
                <a:solidFill>
                  <a:schemeClr val="dk1"/>
                </a:solidFill>
                <a:latin typeface="+mj-ea"/>
                <a:ea typeface="+mj-ea"/>
                <a:cs typeface="Arial"/>
                <a:sym typeface="Arial"/>
              </a:rPr>
              <a:t>実装</a:t>
            </a:r>
            <a:r>
              <a:rPr lang="ja-JP" altLang="en-US" sz="1100" b="0" i="0" u="none" strike="noStrike" cap="none" smtClean="0">
                <a:solidFill>
                  <a:schemeClr val="dk1"/>
                </a:solidFill>
                <a:latin typeface="+mj-ea"/>
                <a:ea typeface="+mj-ea"/>
                <a:cs typeface="Arial"/>
                <a:sym typeface="Arial"/>
              </a:rPr>
              <a:t>の準備</a:t>
            </a:r>
            <a:endParaRPr sz="1100" b="0" i="0" u="none" strike="noStrike" cap="none">
              <a:solidFill>
                <a:schemeClr val="dk1"/>
              </a:solidFill>
              <a:latin typeface="+mj-ea"/>
              <a:ea typeface="+mj-ea"/>
              <a:cs typeface="Arial"/>
              <a:sym typeface="Arial"/>
            </a:endParaRPr>
          </a:p>
        </p:txBody>
      </p:sp>
      <p:sp>
        <p:nvSpPr>
          <p:cNvPr id="26" name="テキスト ボックス 25"/>
          <p:cNvSpPr txBox="1"/>
          <p:nvPr/>
        </p:nvSpPr>
        <p:spPr>
          <a:xfrm>
            <a:off x="395536" y="1635646"/>
            <a:ext cx="648072" cy="261610"/>
          </a:xfrm>
          <a:prstGeom prst="rect">
            <a:avLst/>
          </a:prstGeom>
          <a:solidFill>
            <a:schemeClr val="bg1">
              <a:lumMod val="85000"/>
            </a:schemeClr>
          </a:solidFill>
        </p:spPr>
        <p:txBody>
          <a:bodyPr wrap="square" rtlCol="0" anchor="ctr">
            <a:spAutoFit/>
          </a:bodyPr>
          <a:lstStyle/>
          <a:p>
            <a:r>
              <a:rPr kumimoji="1" lang="ja-JP" altLang="en-US" sz="1100" smtClean="0"/>
              <a:t>＜例＞</a:t>
            </a:r>
            <a:endParaRPr kumimoji="1" lang="ja-JP" altLang="en-US" sz="1100" dirty="0" smtClean="0"/>
          </a:p>
        </p:txBody>
      </p:sp>
      <p:sp>
        <p:nvSpPr>
          <p:cNvPr id="27" name="Google Shape;600;p32"/>
          <p:cNvSpPr/>
          <p:nvPr/>
        </p:nvSpPr>
        <p:spPr>
          <a:xfrm>
            <a:off x="107504" y="4058777"/>
            <a:ext cx="8856984" cy="733780"/>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 name="Google Shape;601;p32"/>
          <p:cNvSpPr/>
          <p:nvPr/>
        </p:nvSpPr>
        <p:spPr>
          <a:xfrm>
            <a:off x="107504" y="3875177"/>
            <a:ext cx="2713560" cy="183600"/>
          </a:xfrm>
          <a:prstGeom prst="round1Rect">
            <a:avLst>
              <a:gd name="adj" fmla="val 16667"/>
            </a:avLst>
          </a:prstGeom>
          <a:blipFill rotWithShape="1">
            <a:blip r:embed="rId5">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a:t>
            </a:r>
            <a:r>
              <a:rPr lang="en-US" alt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s</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33" name="Google Shape;572;p31"/>
          <p:cNvSpPr txBox="1"/>
          <p:nvPr/>
        </p:nvSpPr>
        <p:spPr>
          <a:xfrm>
            <a:off x="94679" y="4088295"/>
            <a:ext cx="8307777"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100" b="0" i="0" u="none" strike="noStrike" cap="none" smtClean="0">
                <a:solidFill>
                  <a:srgbClr val="595959"/>
                </a:solidFill>
                <a:latin typeface="+mn-ea"/>
                <a:cs typeface="Quattrocento Sans"/>
                <a:sym typeface="Quattrocento Sans"/>
              </a:rPr>
              <a:t>Designer</a:t>
            </a:r>
            <a:r>
              <a:rPr lang="ja-JP" altLang="en-US" sz="1100" b="0" i="0" u="none" strike="noStrike" cap="none" smtClean="0">
                <a:solidFill>
                  <a:srgbClr val="595959"/>
                </a:solidFill>
                <a:latin typeface="+mn-ea"/>
                <a:cs typeface="Quattrocento Sans"/>
                <a:sym typeface="Quattrocento Sans"/>
              </a:rPr>
              <a:t>における</a:t>
            </a:r>
            <a:r>
              <a:rPr lang="en-US" altLang="ja-JP" sz="1100" b="0" i="0" u="none" strike="noStrike" cap="none" smtClean="0">
                <a:solidFill>
                  <a:srgbClr val="595959"/>
                </a:solidFill>
                <a:latin typeface="+mn-ea"/>
                <a:cs typeface="Quattrocento Sans"/>
                <a:sym typeface="Quattrocento Sans"/>
              </a:rPr>
              <a:t>[ID]</a:t>
            </a:r>
            <a:r>
              <a:rPr lang="ja-JP" altLang="en-US" sz="1100" b="0" i="0" u="none" strike="noStrike" cap="none" smtClean="0">
                <a:solidFill>
                  <a:srgbClr val="595959"/>
                </a:solidFill>
                <a:latin typeface="+mn-ea"/>
                <a:cs typeface="Quattrocento Sans"/>
                <a:sym typeface="Quattrocento Sans"/>
              </a:rPr>
              <a:t>は、便宜上</a:t>
            </a:r>
            <a:r>
              <a:rPr lang="en-US" altLang="ja-JP" sz="1100" b="0" i="0" u="none" strike="noStrike" cap="none" smtClean="0">
                <a:solidFill>
                  <a:srgbClr val="595959"/>
                </a:solidFill>
                <a:latin typeface="+mn-ea"/>
                <a:cs typeface="Quattrocento Sans"/>
                <a:sym typeface="Quattrocento Sans"/>
              </a:rPr>
              <a:t>ID</a:t>
            </a:r>
            <a:r>
              <a:rPr lang="ja-JP" altLang="en-US" sz="1100" b="0" i="0" u="none" strike="noStrike" cap="none" smtClean="0">
                <a:solidFill>
                  <a:srgbClr val="595959"/>
                </a:solidFill>
                <a:latin typeface="+mn-ea"/>
                <a:cs typeface="Quattrocento Sans"/>
                <a:sym typeface="Quattrocento Sans"/>
              </a:rPr>
              <a:t>と呼称されていますが実際の</a:t>
            </a:r>
            <a:r>
              <a:rPr lang="en-US" altLang="ja-JP" sz="1100" b="0" i="0" u="none" strike="noStrike" cap="none" smtClean="0">
                <a:solidFill>
                  <a:srgbClr val="595959"/>
                </a:solidFill>
                <a:latin typeface="+mn-ea"/>
                <a:cs typeface="Quattrocento Sans"/>
                <a:sym typeface="Quattrocento Sans"/>
              </a:rPr>
              <a:t>HTML</a:t>
            </a:r>
            <a:r>
              <a:rPr lang="ja-JP" altLang="en-US" sz="1100" b="0" i="0" u="none" strike="noStrike" cap="none" smtClean="0">
                <a:solidFill>
                  <a:srgbClr val="595959"/>
                </a:solidFill>
                <a:latin typeface="+mn-ea"/>
                <a:cs typeface="Quattrocento Sans"/>
                <a:sym typeface="Quattrocento Sans"/>
              </a:rPr>
              <a:t>ソース上での要素としては</a:t>
            </a:r>
            <a:r>
              <a:rPr lang="en-US" altLang="ja-JP" sz="1100" b="0" i="0" u="none" strike="noStrike" cap="none" smtClean="0">
                <a:solidFill>
                  <a:srgbClr val="595959"/>
                </a:solidFill>
                <a:latin typeface="+mn-ea"/>
                <a:cs typeface="Quattrocento Sans"/>
                <a:sym typeface="Quattrocento Sans"/>
              </a:rPr>
              <a:t>class</a:t>
            </a:r>
            <a:r>
              <a:rPr lang="ja-JP" altLang="en-US" sz="1100" b="0" i="0" u="none" strike="noStrike" cap="none" smtClean="0">
                <a:solidFill>
                  <a:srgbClr val="595959"/>
                </a:solidFill>
                <a:latin typeface="+mn-ea"/>
                <a:cs typeface="Quattrocento Sans"/>
                <a:sym typeface="Quattrocento Sans"/>
              </a:rPr>
              <a:t>属性です。</a:t>
            </a:r>
            <a:endParaRPr lang="en-US" altLang="ja-JP" sz="1100" b="0" i="0" u="none" strike="noStrike" cap="none" smtClean="0">
              <a:solidFill>
                <a:srgbClr val="595959"/>
              </a:solidFill>
              <a:latin typeface="+mn-ea"/>
              <a:cs typeface="Quattrocento Sans"/>
              <a:sym typeface="Quattrocento Sans"/>
            </a:endParaRPr>
          </a:p>
          <a:p>
            <a:pPr lvl="0"/>
            <a:r>
              <a:rPr lang="ja-JP" altLang="en-US" sz="1100">
                <a:solidFill>
                  <a:srgbClr val="595959"/>
                </a:solidFill>
                <a:latin typeface="+mn-ea"/>
                <a:cs typeface="Quattrocento Sans"/>
                <a:sym typeface="Quattrocento Sans"/>
              </a:rPr>
              <a:t>その</a:t>
            </a:r>
            <a:r>
              <a:rPr lang="ja-JP" altLang="en-US" sz="1100" smtClean="0">
                <a:solidFill>
                  <a:srgbClr val="595959"/>
                </a:solidFill>
                <a:latin typeface="+mn-ea"/>
                <a:cs typeface="Quattrocento Sans"/>
                <a:sym typeface="Quattrocento Sans"/>
              </a:rPr>
              <a:t>為、</a:t>
            </a:r>
            <a:r>
              <a:rPr lang="en-US" altLang="ja-JP" sz="1100">
                <a:solidFill>
                  <a:srgbClr val="595959"/>
                </a:solidFill>
                <a:latin typeface="+mn-ea"/>
                <a:cs typeface="Quattrocento Sans"/>
                <a:sym typeface="Quattrocento Sans"/>
              </a:rPr>
              <a:t> querySelector</a:t>
            </a:r>
            <a:r>
              <a:rPr lang="ja-JP" altLang="en-US" sz="1100">
                <a:solidFill>
                  <a:srgbClr val="595959"/>
                </a:solidFill>
                <a:latin typeface="+mn-ea"/>
                <a:cs typeface="Quattrocento Sans"/>
                <a:sym typeface="Quattrocento Sans"/>
              </a:rPr>
              <a:t>等</a:t>
            </a:r>
            <a:r>
              <a:rPr lang="ja-JP" altLang="en-US" sz="1100" smtClean="0">
                <a:solidFill>
                  <a:srgbClr val="595959"/>
                </a:solidFill>
                <a:latin typeface="+mn-ea"/>
                <a:cs typeface="Quattrocento Sans"/>
                <a:sym typeface="Quattrocento Sans"/>
              </a:rPr>
              <a:t>での指定の際には上述</a:t>
            </a:r>
            <a:r>
              <a:rPr lang="ja-JP" altLang="en-US" sz="1100">
                <a:solidFill>
                  <a:srgbClr val="595959"/>
                </a:solidFill>
                <a:latin typeface="+mn-ea"/>
                <a:cs typeface="Quattrocento Sans"/>
                <a:sym typeface="Quattrocento Sans"/>
              </a:rPr>
              <a:t>の</a:t>
            </a:r>
            <a:r>
              <a:rPr lang="ja-JP" altLang="en-US" sz="1100" smtClean="0">
                <a:solidFill>
                  <a:srgbClr val="595959"/>
                </a:solidFill>
                <a:latin typeface="+mn-ea"/>
                <a:cs typeface="Quattrocento Sans"/>
                <a:sym typeface="Quattrocento Sans"/>
              </a:rPr>
              <a:t>通り</a:t>
            </a:r>
            <a:r>
              <a:rPr lang="en-US" altLang="ja-JP" sz="1100" smtClean="0">
                <a:solidFill>
                  <a:srgbClr val="595959"/>
                </a:solidFill>
                <a:latin typeface="+mn-ea"/>
                <a:cs typeface="Quattrocento Sans"/>
                <a:sym typeface="Quattrocento Sans"/>
              </a:rPr>
              <a:t>class</a:t>
            </a:r>
            <a:r>
              <a:rPr lang="ja-JP" altLang="en-US" sz="1100" smtClean="0">
                <a:solidFill>
                  <a:srgbClr val="595959"/>
                </a:solidFill>
                <a:latin typeface="+mn-ea"/>
                <a:cs typeface="Quattrocento Sans"/>
                <a:sym typeface="Quattrocento Sans"/>
              </a:rPr>
              <a:t>セレクタ</a:t>
            </a:r>
            <a:r>
              <a:rPr lang="en-US" altLang="ja-JP" sz="1100" smtClean="0">
                <a:solidFill>
                  <a:srgbClr val="595959"/>
                </a:solidFill>
                <a:latin typeface="+mn-ea"/>
                <a:cs typeface="Quattrocento Sans"/>
                <a:sym typeface="Quattrocento Sans"/>
              </a:rPr>
              <a:t>("."</a:t>
            </a:r>
            <a:r>
              <a:rPr lang="ja-JP" altLang="en-US" sz="1100" smtClean="0">
                <a:solidFill>
                  <a:srgbClr val="595959"/>
                </a:solidFill>
                <a:latin typeface="+mn-ea"/>
                <a:cs typeface="Quattrocento Sans"/>
                <a:sym typeface="Quattrocento Sans"/>
              </a:rPr>
              <a:t>に続けて指定</a:t>
            </a:r>
            <a:r>
              <a:rPr lang="en-US" altLang="ja-JP" sz="1100" smtClean="0">
                <a:solidFill>
                  <a:srgbClr val="595959"/>
                </a:solidFill>
                <a:latin typeface="+mn-ea"/>
                <a:cs typeface="Quattrocento Sans"/>
                <a:sym typeface="Quattrocento Sans"/>
              </a:rPr>
              <a:t>)</a:t>
            </a:r>
            <a:r>
              <a:rPr lang="ja-JP" altLang="en-US" sz="1100" smtClean="0">
                <a:solidFill>
                  <a:srgbClr val="595959"/>
                </a:solidFill>
                <a:latin typeface="+mn-ea"/>
                <a:cs typeface="Quattrocento Sans"/>
                <a:sym typeface="Quattrocento Sans"/>
              </a:rPr>
              <a:t>を使用します。</a:t>
            </a:r>
            <a:endParaRPr lang="en-US" altLang="ja-JP" sz="1100" smtClean="0">
              <a:solidFill>
                <a:srgbClr val="595959"/>
              </a:solidFill>
              <a:latin typeface="+mn-ea"/>
              <a:cs typeface="Quattrocento Sans"/>
              <a:sym typeface="Quattrocento Sans"/>
            </a:endParaRPr>
          </a:p>
          <a:p>
            <a:pPr lvl="0"/>
            <a:r>
              <a:rPr lang="en-US" altLang="ja-JP" sz="1000" b="0" i="0" u="none" strike="noStrike" cap="none" smtClean="0">
                <a:solidFill>
                  <a:srgbClr val="0070C0"/>
                </a:solidFill>
                <a:latin typeface="+mn-ea"/>
                <a:cs typeface="Quattrocento Sans"/>
                <a:sym typeface="Quattrocento Sans"/>
              </a:rPr>
              <a:t>※ID</a:t>
            </a:r>
            <a:r>
              <a:rPr lang="ja-JP" altLang="en-US" sz="1000" b="0" i="0" u="none" strike="noStrike" cap="none" smtClean="0">
                <a:solidFill>
                  <a:srgbClr val="0070C0"/>
                </a:solidFill>
                <a:latin typeface="+mn-ea"/>
                <a:cs typeface="Quattrocento Sans"/>
                <a:sym typeface="Quattrocento Sans"/>
              </a:rPr>
              <a:t>セレクタ</a:t>
            </a:r>
            <a:r>
              <a:rPr lang="en-US" altLang="ja-JP" sz="1000" b="0" i="0" u="none" strike="noStrike" cap="none" smtClean="0">
                <a:solidFill>
                  <a:srgbClr val="0070C0"/>
                </a:solidFill>
                <a:latin typeface="+mn-ea"/>
                <a:cs typeface="Quattrocento Sans"/>
                <a:sym typeface="Quattrocento Sans"/>
              </a:rPr>
              <a:t>("#"</a:t>
            </a:r>
            <a:r>
              <a:rPr lang="ja-JP" altLang="en-US" sz="1000" b="0" i="0" u="none" strike="noStrike" cap="none" smtClean="0">
                <a:solidFill>
                  <a:srgbClr val="0070C0"/>
                </a:solidFill>
                <a:latin typeface="+mn-ea"/>
                <a:cs typeface="Quattrocento Sans"/>
                <a:sym typeface="Quattrocento Sans"/>
              </a:rPr>
              <a:t>に続けて指定</a:t>
            </a:r>
            <a:r>
              <a:rPr lang="en-US" altLang="ja-JP" sz="1000" b="0" i="0" u="none" strike="noStrike" cap="none" smtClean="0">
                <a:solidFill>
                  <a:srgbClr val="0070C0"/>
                </a:solidFill>
                <a:latin typeface="+mn-ea"/>
                <a:cs typeface="Quattrocento Sans"/>
                <a:sym typeface="Quattrocento Sans"/>
              </a:rPr>
              <a:t>)</a:t>
            </a:r>
            <a:r>
              <a:rPr lang="ja-JP" altLang="en-US" sz="1000" b="0" i="0" u="none" strike="noStrike" cap="none" smtClean="0">
                <a:solidFill>
                  <a:srgbClr val="0070C0"/>
                </a:solidFill>
                <a:latin typeface="+mn-ea"/>
                <a:cs typeface="Quattrocento Sans"/>
                <a:sym typeface="Quattrocento Sans"/>
              </a:rPr>
              <a:t>では動作しないのでご注意ください。</a:t>
            </a:r>
            <a:endParaRPr sz="1000" b="0" i="0" u="none" strike="noStrike" cap="none">
              <a:solidFill>
                <a:srgbClr val="0070C0"/>
              </a:solidFill>
              <a:latin typeface="+mn-ea"/>
              <a:cs typeface="Quattrocento Sans"/>
              <a:sym typeface="Quattrocento Sans"/>
            </a:endParaRPr>
          </a:p>
        </p:txBody>
      </p:sp>
    </p:spTree>
    <p:extLst>
      <p:ext uri="{BB962C8B-B14F-4D97-AF65-F5344CB8AC3E}">
        <p14:creationId xmlns:p14="http://schemas.microsoft.com/office/powerpoint/2010/main" val="4276870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27</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基礎編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547664" y="2638418"/>
            <a:ext cx="6120531" cy="2197108"/>
          </a:xfrm>
        </p:spPr>
        <p:txBody>
          <a:bodyPr>
            <a:noAutofit/>
          </a:bodyPr>
          <a:lstStyle/>
          <a:p>
            <a:pPr algn="r"/>
            <a:r>
              <a:rPr lang="ja-JP" altLang="en-US" sz="2400" b="1">
                <a:solidFill>
                  <a:srgbClr val="404040"/>
                </a:solidFill>
                <a:latin typeface="+mj-ea"/>
                <a:ea typeface="+mj-ea"/>
              </a:rPr>
              <a:t>カスタムボタンを追加</a:t>
            </a:r>
            <a:r>
              <a:rPr lang="ja-JP" altLang="en-US" sz="2400" b="1" smtClean="0">
                <a:solidFill>
                  <a:srgbClr val="404040"/>
                </a:solidFill>
                <a:latin typeface="+mj-ea"/>
                <a:ea typeface="+mj-ea"/>
              </a:rPr>
              <a:t>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コンテナにコンテンツを追加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新規セクションを追加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新規コンテナを追加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コンテナからオプションボタンを消す</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3767042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grpSp>
        <p:nvGrpSpPr>
          <p:cNvPr id="32" name="グループ化 31"/>
          <p:cNvGrpSpPr/>
          <p:nvPr/>
        </p:nvGrpSpPr>
        <p:grpSpPr>
          <a:xfrm>
            <a:off x="130700" y="2283718"/>
            <a:ext cx="8925998" cy="2533080"/>
            <a:chOff x="130700" y="2283718"/>
            <a:chExt cx="8925998" cy="2533080"/>
          </a:xfrm>
        </p:grpSpPr>
        <p:sp>
          <p:nvSpPr>
            <p:cNvPr id="45" name="1 つの角を切り取った四角形 44"/>
            <p:cNvSpPr/>
            <p:nvPr/>
          </p:nvSpPr>
          <p:spPr>
            <a:xfrm>
              <a:off x="130700" y="2466145"/>
              <a:ext cx="8925998" cy="2350653"/>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46" name="1 つの角を丸めた四角形 45"/>
            <p:cNvSpPr/>
            <p:nvPr/>
          </p:nvSpPr>
          <p:spPr>
            <a:xfrm>
              <a:off x="130700" y="2283718"/>
              <a:ext cx="2713559" cy="182427"/>
            </a:xfrm>
            <a:prstGeom prst="round1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cs typeface="Arial" panose="020B0604020202020204" pitchFamily="34" charset="0"/>
                </a:rPr>
                <a:t>実装後の動作イメージ</a:t>
              </a:r>
              <a:endParaRPr kumimoji="1" lang="ja-JP" altLang="en-US" sz="1400" b="1">
                <a:latin typeface="游ゴシック" panose="020B0400000000000000" pitchFamily="50" charset="-128"/>
                <a:ea typeface="游ゴシック" panose="020B0400000000000000" pitchFamily="50" charset="-128"/>
                <a:cs typeface="Arial" panose="020B0604020202020204" pitchFamily="34" charset="0"/>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28</a:t>
            </a:fld>
            <a:endParaRPr lang="ja-JP" altLang="en-US"/>
          </a:p>
        </p:txBody>
      </p:sp>
      <p:sp>
        <p:nvSpPr>
          <p:cNvPr id="6"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 K.K. Ashisuto</a:t>
            </a:r>
            <a:endParaRPr lang="ja-JP" altLang="en-US"/>
          </a:p>
        </p:txBody>
      </p:sp>
      <p:sp>
        <p:nvSpPr>
          <p:cNvPr id="7"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28</a:t>
            </a:fld>
            <a:endParaRPr lang="ja-JP" altLang="en-US"/>
          </a:p>
        </p:txBody>
      </p:sp>
      <p:sp>
        <p:nvSpPr>
          <p:cNvPr id="9" name="Google Shape;507;p14"/>
          <p:cNvSpPr txBox="1">
            <a:spLocks/>
          </p:cNvSpPr>
          <p:nvPr/>
        </p:nvSpPr>
        <p:spPr>
          <a:xfrm>
            <a:off x="0" y="4818186"/>
            <a:ext cx="2448272" cy="273844"/>
          </a:xfrm>
          <a:prstGeom prst="rect">
            <a:avLst/>
          </a:prstGeom>
          <a:noFill/>
          <a:ln>
            <a:noFill/>
          </a:ln>
        </p:spPr>
        <p:txBody>
          <a:bodyPr spcFirstLastPara="1" wrap="square" lIns="91425" tIns="45700" rIns="91425" bIns="45700" anchor="t" anchorCtr="0">
            <a:noAutofit/>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SzPts val="1400"/>
            </a:pPr>
            <a:r>
              <a:rPr lang="en-US" altLang="ja-JP" smtClean="0"/>
              <a:t>© K.K. Ashisuto</a:t>
            </a:r>
            <a:endParaRPr lang="en-US"/>
          </a:p>
        </p:txBody>
      </p:sp>
      <p:grpSp>
        <p:nvGrpSpPr>
          <p:cNvPr id="31" name="グループ化 30"/>
          <p:cNvGrpSpPr/>
          <p:nvPr/>
        </p:nvGrpSpPr>
        <p:grpSpPr>
          <a:xfrm>
            <a:off x="130700" y="720510"/>
            <a:ext cx="8925998" cy="1339378"/>
            <a:chOff x="130700" y="720510"/>
            <a:chExt cx="8925998" cy="1339378"/>
          </a:xfrm>
        </p:grpSpPr>
        <p:sp>
          <p:nvSpPr>
            <p:cNvPr id="42" name="1 つの角を切り取った四角形 41"/>
            <p:cNvSpPr/>
            <p:nvPr/>
          </p:nvSpPr>
          <p:spPr>
            <a:xfrm>
              <a:off x="130700" y="902937"/>
              <a:ext cx="8925998" cy="1156951"/>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43" name="1 つの角を丸めた四角形 42"/>
            <p:cNvSpPr/>
            <p:nvPr/>
          </p:nvSpPr>
          <p:spPr>
            <a:xfrm>
              <a:off x="130700" y="720510"/>
              <a:ext cx="2713559" cy="182427"/>
            </a:xfrm>
            <a:prstGeom prst="round1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cs typeface="Arial" panose="020B0604020202020204" pitchFamily="34" charset="0"/>
                </a:rPr>
                <a:t>実装</a:t>
              </a:r>
              <a:r>
                <a:rPr kumimoji="1" lang="ja-JP" altLang="en-US" sz="1400" b="1" smtClean="0">
                  <a:latin typeface="游ゴシック" panose="020B0400000000000000" pitchFamily="50" charset="-128"/>
                  <a:ea typeface="游ゴシック" panose="020B0400000000000000" pitchFamily="50" charset="-128"/>
                  <a:cs typeface="Arial" panose="020B0604020202020204" pitchFamily="34" charset="0"/>
                </a:rPr>
                <a:t>内容</a:t>
              </a:r>
              <a:endParaRPr kumimoji="1" lang="ja-JP" altLang="en-US" sz="1400" b="1">
                <a:latin typeface="游ゴシック" panose="020B0400000000000000" pitchFamily="50" charset="-128"/>
                <a:ea typeface="游ゴシック" panose="020B0400000000000000" pitchFamily="50" charset="-128"/>
                <a:cs typeface="Arial" panose="020B0604020202020204" pitchFamily="34" charset="0"/>
              </a:endParaRPr>
            </a:p>
          </p:txBody>
        </p:sp>
      </p:grpSp>
      <p:sp>
        <p:nvSpPr>
          <p:cNvPr id="13" name="Google Shape;513;p14"/>
          <p:cNvSpPr txBox="1"/>
          <p:nvPr/>
        </p:nvSpPr>
        <p:spPr>
          <a:xfrm>
            <a:off x="130700" y="915566"/>
            <a:ext cx="8662894" cy="938678"/>
          </a:xfrm>
          <a:prstGeom prst="rect">
            <a:avLst/>
          </a:prstGeom>
          <a:noFill/>
          <a:ln>
            <a:noFill/>
          </a:ln>
        </p:spPr>
        <p:txBody>
          <a:bodyPr spcFirstLastPara="1" wrap="square" lIns="91425" tIns="45700" rIns="91425" bIns="45700" anchor="t" anchorCtr="0">
            <a:spAutoFit/>
          </a:bodyPr>
          <a:lstStyle/>
          <a:p>
            <a:pPr lvl="0"/>
            <a:r>
              <a:rPr lang="ja-JP" altLang="en-US" sz="1100" smtClean="0">
                <a:solidFill>
                  <a:srgbClr val="595959"/>
                </a:solidFill>
                <a:latin typeface="+mn-ea"/>
                <a:cs typeface="Quattrocento Sans"/>
                <a:sym typeface="Quattrocento Sans"/>
              </a:rPr>
              <a:t>ページ</a:t>
            </a:r>
            <a:r>
              <a:rPr lang="ja-JP" altLang="en-US" sz="1100">
                <a:solidFill>
                  <a:srgbClr val="595959"/>
                </a:solidFill>
                <a:latin typeface="+mn-ea"/>
                <a:cs typeface="Quattrocento Sans"/>
                <a:sym typeface="Quattrocento Sans"/>
              </a:rPr>
              <a:t>やコンテナ</a:t>
            </a:r>
            <a:r>
              <a:rPr lang="ja-JP" altLang="en-US" sz="1100" smtClean="0">
                <a:solidFill>
                  <a:srgbClr val="595959"/>
                </a:solidFill>
                <a:latin typeface="+mn-ea"/>
                <a:cs typeface="Quattrocento Sans"/>
                <a:sym typeface="Quattrocento Sans"/>
              </a:rPr>
              <a:t>に、カスタムボタンを追加します。</a:t>
            </a:r>
            <a:endParaRPr lang="en-US" altLang="ja-JP" sz="1100" smtClean="0">
              <a:solidFill>
                <a:srgbClr val="595959"/>
              </a:solidFill>
              <a:latin typeface="+mn-ea"/>
              <a:cs typeface="Quattrocento Sans"/>
              <a:sym typeface="Quattrocento Sans"/>
            </a:endParaRPr>
          </a:p>
          <a:p>
            <a:pPr lvl="0"/>
            <a:r>
              <a:rPr lang="ja-JP" altLang="en-US" sz="1100" smtClean="0">
                <a:solidFill>
                  <a:srgbClr val="595959"/>
                </a:solidFill>
                <a:latin typeface="+mn-ea"/>
                <a:cs typeface="Quattrocento Sans"/>
                <a:sym typeface="Quattrocento Sans"/>
              </a:rPr>
              <a:t>カスタムボタン</a:t>
            </a:r>
            <a:r>
              <a:rPr lang="ja-JP" altLang="en-US" sz="1100">
                <a:solidFill>
                  <a:srgbClr val="595959"/>
                </a:solidFill>
                <a:latin typeface="+mn-ea"/>
                <a:cs typeface="Quattrocento Sans"/>
                <a:sym typeface="Quattrocento Sans"/>
              </a:rPr>
              <a:t>を追加することで、任意の処理を実行するオリジナルのボタン機能をページに追加することができます</a:t>
            </a:r>
            <a:r>
              <a:rPr lang="ja-JP" altLang="en-US" sz="1100" smtClean="0">
                <a:solidFill>
                  <a:srgbClr val="595959"/>
                </a:solidFill>
                <a:latin typeface="+mn-ea"/>
                <a:cs typeface="Quattrocento Sans"/>
                <a:sym typeface="Quattrocento Sans"/>
              </a:rPr>
              <a:t>。</a:t>
            </a:r>
            <a:endParaRPr lang="en-US" altLang="ja-JP" sz="1100" smtClean="0">
              <a:solidFill>
                <a:srgbClr val="595959"/>
              </a:solidFill>
              <a:latin typeface="+mn-ea"/>
              <a:cs typeface="Quattrocento Sans"/>
              <a:sym typeface="Quattrocento Sans"/>
            </a:endParaRPr>
          </a:p>
          <a:p>
            <a:pPr lvl="0"/>
            <a:endParaRPr lang="en-US" altLang="ja-JP" sz="1100">
              <a:solidFill>
                <a:srgbClr val="595959"/>
              </a:solidFill>
              <a:latin typeface="+mn-ea"/>
              <a:cs typeface="Quattrocento Sans"/>
              <a:sym typeface="Quattrocento Sans"/>
            </a:endParaRPr>
          </a:p>
          <a:p>
            <a:pPr lvl="0"/>
            <a:r>
              <a:rPr lang="en-US" altLang="ja-JP" sz="1050" smtClean="0">
                <a:solidFill>
                  <a:srgbClr val="0070C0"/>
                </a:solidFill>
                <a:latin typeface="+mn-ea"/>
                <a:cs typeface="Quattrocento Sans"/>
                <a:sym typeface="Quattrocento Sans"/>
              </a:rPr>
              <a:t>※</a:t>
            </a:r>
            <a:r>
              <a:rPr lang="ja-JP" altLang="en-US" sz="1050">
                <a:solidFill>
                  <a:srgbClr val="0070C0"/>
                </a:solidFill>
                <a:latin typeface="+mn-ea"/>
                <a:cs typeface="Quattrocento Sans"/>
                <a:sym typeface="Quattrocento Sans"/>
              </a:rPr>
              <a:t>カスタムボタン：製品</a:t>
            </a:r>
            <a:r>
              <a:rPr lang="ja-JP" altLang="en-US" sz="1050" smtClean="0">
                <a:solidFill>
                  <a:srgbClr val="0070C0"/>
                </a:solidFill>
                <a:latin typeface="+mn-ea"/>
                <a:cs typeface="Quattrocento Sans"/>
                <a:sym typeface="Quattrocento Sans"/>
              </a:rPr>
              <a:t>標準ではなく、</a:t>
            </a:r>
            <a:r>
              <a:rPr lang="en-US" altLang="ja-JP" sz="1050" smtClean="0">
                <a:solidFill>
                  <a:srgbClr val="0070C0"/>
                </a:solidFill>
                <a:latin typeface="+mn-ea"/>
                <a:cs typeface="Quattrocento Sans"/>
                <a:sym typeface="Quattrocento Sans"/>
              </a:rPr>
              <a:t>JavaScript</a:t>
            </a:r>
            <a:r>
              <a:rPr lang="ja-JP" altLang="en-US" sz="1050" smtClean="0">
                <a:solidFill>
                  <a:srgbClr val="0070C0"/>
                </a:solidFill>
                <a:latin typeface="+mn-ea"/>
                <a:cs typeface="Quattrocento Sans"/>
                <a:sym typeface="Quattrocento Sans"/>
              </a:rPr>
              <a:t>の処理により独自で定義・生成するツールボタン</a:t>
            </a:r>
            <a:endParaRPr lang="ja-JP" altLang="en-US" sz="1050">
              <a:solidFill>
                <a:srgbClr val="0070C0"/>
              </a:solidFill>
              <a:latin typeface="+mn-ea"/>
              <a:cs typeface="Quattrocento Sans"/>
              <a:sym typeface="Quattrocento Sans"/>
            </a:endParaRPr>
          </a:p>
          <a:p>
            <a:pPr marL="0" marR="0" lvl="0" indent="0" algn="l" rtl="0">
              <a:lnSpc>
                <a:spcPct val="100000"/>
              </a:lnSpc>
              <a:spcBef>
                <a:spcPts val="0"/>
              </a:spcBef>
              <a:spcAft>
                <a:spcPts val="0"/>
              </a:spcAft>
              <a:buNone/>
            </a:pPr>
            <a:endParaRPr sz="1100" b="0" i="0" u="none" strike="noStrike" cap="none">
              <a:solidFill>
                <a:schemeClr val="dk1"/>
              </a:solidFill>
              <a:latin typeface="+mn-ea"/>
              <a:cs typeface="Quattrocento Sans"/>
              <a:sym typeface="Quattrocento Sans"/>
            </a:endParaRPr>
          </a:p>
        </p:txBody>
      </p:sp>
      <p:grpSp>
        <p:nvGrpSpPr>
          <p:cNvPr id="36" name="グループ化 35"/>
          <p:cNvGrpSpPr/>
          <p:nvPr/>
        </p:nvGrpSpPr>
        <p:grpSpPr>
          <a:xfrm>
            <a:off x="251520" y="2643758"/>
            <a:ext cx="2693709" cy="1846008"/>
            <a:chOff x="286513" y="2558401"/>
            <a:chExt cx="2693709" cy="1846008"/>
          </a:xfrm>
        </p:grpSpPr>
        <p:pic>
          <p:nvPicPr>
            <p:cNvPr id="18" name="図 17"/>
            <p:cNvPicPr>
              <a:picLocks noChangeAspect="1"/>
            </p:cNvPicPr>
            <p:nvPr/>
          </p:nvPicPr>
          <p:blipFill>
            <a:blip r:embed="rId3"/>
            <a:stretch>
              <a:fillRect/>
            </a:stretch>
          </p:blipFill>
          <p:spPr>
            <a:xfrm>
              <a:off x="286513" y="2558401"/>
              <a:ext cx="2693709" cy="1846008"/>
            </a:xfrm>
            <a:prstGeom prst="rect">
              <a:avLst/>
            </a:prstGeom>
            <a:ln>
              <a:solidFill>
                <a:schemeClr val="bg1">
                  <a:lumMod val="75000"/>
                </a:schemeClr>
              </a:solidFill>
            </a:ln>
          </p:spPr>
        </p:pic>
        <p:sp>
          <p:nvSpPr>
            <p:cNvPr id="19" name="楕円 18"/>
            <p:cNvSpPr/>
            <p:nvPr/>
          </p:nvSpPr>
          <p:spPr>
            <a:xfrm>
              <a:off x="2412000" y="2617850"/>
              <a:ext cx="192574" cy="1855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404985" y="4493625"/>
            <a:ext cx="2386778" cy="246221"/>
          </a:xfrm>
          <a:prstGeom prst="rect">
            <a:avLst/>
          </a:prstGeom>
          <a:noFill/>
        </p:spPr>
        <p:txBody>
          <a:bodyPr wrap="square" rtlCol="0">
            <a:spAutoFit/>
          </a:bodyPr>
          <a:lstStyle/>
          <a:p>
            <a:pPr algn="ctr"/>
            <a:r>
              <a:rPr lang="ja-JP" altLang="en-US" sz="1000"/>
              <a:t>コンテナのタイトルバーに</a:t>
            </a:r>
            <a:r>
              <a:rPr kumimoji="1" lang="ja-JP" altLang="en-US" sz="1000" smtClean="0"/>
              <a:t>追加</a:t>
            </a:r>
          </a:p>
        </p:txBody>
      </p:sp>
      <p:sp>
        <p:nvSpPr>
          <p:cNvPr id="25" name="テキスト ボックス 24"/>
          <p:cNvSpPr txBox="1"/>
          <p:nvPr/>
        </p:nvSpPr>
        <p:spPr>
          <a:xfrm>
            <a:off x="6128785" y="4493625"/>
            <a:ext cx="2519772" cy="246221"/>
          </a:xfrm>
          <a:prstGeom prst="rect">
            <a:avLst/>
          </a:prstGeom>
          <a:noFill/>
        </p:spPr>
        <p:txBody>
          <a:bodyPr wrap="square" rtlCol="0">
            <a:spAutoFit/>
          </a:bodyPr>
          <a:lstStyle/>
          <a:p>
            <a:pPr algn="ctr"/>
            <a:r>
              <a:rPr kumimoji="1" lang="ja-JP" altLang="en-US" sz="1000" smtClean="0"/>
              <a:t>ページの</a:t>
            </a:r>
            <a:r>
              <a:rPr lang="ja-JP" altLang="en-US" sz="1000"/>
              <a:t>タイトルバー</a:t>
            </a:r>
            <a:r>
              <a:rPr kumimoji="1" lang="ja-JP" altLang="en-US" sz="1000" smtClean="0"/>
              <a:t>に追加</a:t>
            </a:r>
          </a:p>
        </p:txBody>
      </p:sp>
      <p:sp>
        <p:nvSpPr>
          <p:cNvPr id="27" name="テキスト ボックス 26"/>
          <p:cNvSpPr txBox="1"/>
          <p:nvPr/>
        </p:nvSpPr>
        <p:spPr>
          <a:xfrm>
            <a:off x="3277121" y="4493625"/>
            <a:ext cx="2519772" cy="246221"/>
          </a:xfrm>
          <a:prstGeom prst="rect">
            <a:avLst/>
          </a:prstGeom>
          <a:noFill/>
        </p:spPr>
        <p:txBody>
          <a:bodyPr wrap="square" rtlCol="0">
            <a:spAutoFit/>
          </a:bodyPr>
          <a:lstStyle/>
          <a:p>
            <a:pPr algn="ctr"/>
            <a:r>
              <a:rPr lang="ja-JP" altLang="en-US" sz="1000"/>
              <a:t>コンテナ</a:t>
            </a:r>
            <a:r>
              <a:rPr lang="ja-JP" altLang="en-US" sz="1000" smtClean="0"/>
              <a:t>のオプションメニュー</a:t>
            </a:r>
            <a:r>
              <a:rPr kumimoji="1" lang="ja-JP" altLang="en-US" sz="1000" smtClean="0"/>
              <a:t>に追加</a:t>
            </a:r>
          </a:p>
        </p:txBody>
      </p:sp>
      <p:grpSp>
        <p:nvGrpSpPr>
          <p:cNvPr id="35" name="グループ化 34"/>
          <p:cNvGrpSpPr/>
          <p:nvPr/>
        </p:nvGrpSpPr>
        <p:grpSpPr>
          <a:xfrm>
            <a:off x="3126299" y="2689712"/>
            <a:ext cx="2738119" cy="1754100"/>
            <a:chOff x="3161292" y="2604355"/>
            <a:chExt cx="2738119" cy="1754100"/>
          </a:xfrm>
        </p:grpSpPr>
        <p:pic>
          <p:nvPicPr>
            <p:cNvPr id="26" name="図 25"/>
            <p:cNvPicPr>
              <a:picLocks noChangeAspect="1"/>
            </p:cNvPicPr>
            <p:nvPr/>
          </p:nvPicPr>
          <p:blipFill rotWithShape="1">
            <a:blip r:embed="rId4"/>
            <a:srcRect l="3885" b="1542"/>
            <a:stretch/>
          </p:blipFill>
          <p:spPr>
            <a:xfrm>
              <a:off x="3161292" y="2604355"/>
              <a:ext cx="2738119" cy="1754100"/>
            </a:xfrm>
            <a:prstGeom prst="rect">
              <a:avLst/>
            </a:prstGeom>
            <a:ln>
              <a:solidFill>
                <a:schemeClr val="bg1">
                  <a:lumMod val="75000"/>
                </a:schemeClr>
              </a:solidFill>
            </a:ln>
            <a:effectLst>
              <a:outerShdw blurRad="63500" sx="102000" sy="102000" algn="ctr" rotWithShape="0">
                <a:schemeClr val="bg1">
                  <a:lumMod val="85000"/>
                  <a:alpha val="40000"/>
                </a:schemeClr>
              </a:outerShdw>
            </a:effectLst>
          </p:spPr>
        </p:pic>
        <p:sp>
          <p:nvSpPr>
            <p:cNvPr id="28" name="楕円 27"/>
            <p:cNvSpPr/>
            <p:nvPr/>
          </p:nvSpPr>
          <p:spPr>
            <a:xfrm>
              <a:off x="5004048" y="2990449"/>
              <a:ext cx="648072" cy="1135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6049174" y="2695868"/>
            <a:ext cx="2709427" cy="1747944"/>
            <a:chOff x="6084167" y="2610511"/>
            <a:chExt cx="2709427" cy="1747944"/>
          </a:xfrm>
        </p:grpSpPr>
        <p:pic>
          <p:nvPicPr>
            <p:cNvPr id="33" name="図 32"/>
            <p:cNvPicPr>
              <a:picLocks noChangeAspect="1"/>
            </p:cNvPicPr>
            <p:nvPr/>
          </p:nvPicPr>
          <p:blipFill rotWithShape="1">
            <a:blip r:embed="rId5"/>
            <a:srcRect l="2709"/>
            <a:stretch/>
          </p:blipFill>
          <p:spPr>
            <a:xfrm>
              <a:off x="6084167" y="2610511"/>
              <a:ext cx="2709427" cy="1747944"/>
            </a:xfrm>
            <a:prstGeom prst="rect">
              <a:avLst/>
            </a:prstGeom>
            <a:ln>
              <a:solidFill>
                <a:schemeClr val="bg1">
                  <a:lumMod val="75000"/>
                </a:schemeClr>
              </a:solidFill>
            </a:ln>
          </p:spPr>
        </p:pic>
        <p:sp>
          <p:nvSpPr>
            <p:cNvPr id="23" name="楕円 22"/>
            <p:cNvSpPr/>
            <p:nvPr/>
          </p:nvSpPr>
          <p:spPr>
            <a:xfrm>
              <a:off x="7938000" y="2627004"/>
              <a:ext cx="211635" cy="23277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0" y="-12143"/>
            <a:ext cx="9144000" cy="641439"/>
            <a:chOff x="0" y="-8648"/>
            <a:chExt cx="9144000" cy="641439"/>
          </a:xfrm>
        </p:grpSpPr>
        <p:sp>
          <p:nvSpPr>
            <p:cNvPr id="8" name="Google Shape;506;p14"/>
            <p:cNvSpPr txBox="1">
              <a:spLocks/>
            </p:cNvSpPr>
            <p:nvPr/>
          </p:nvSpPr>
          <p:spPr>
            <a:xfrm>
              <a:off x="0" y="-4789"/>
              <a:ext cx="9144000" cy="637580"/>
            </a:xfrm>
            <a:prstGeom prst="rect">
              <a:avLst/>
            </a:prstGeom>
            <a:blipFill rotWithShape="1">
              <a:blip r:embed="rId6">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47"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7"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3262190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29</a:t>
            </a:fld>
            <a:endParaRPr lang="ja-JP" altLang="en-US"/>
          </a:p>
        </p:txBody>
      </p:sp>
      <p:grpSp>
        <p:nvGrpSpPr>
          <p:cNvPr id="18" name="Google Shape;531;p29"/>
          <p:cNvGrpSpPr/>
          <p:nvPr/>
        </p:nvGrpSpPr>
        <p:grpSpPr>
          <a:xfrm>
            <a:off x="60556" y="685012"/>
            <a:ext cx="9022888" cy="1961868"/>
            <a:chOff x="215517" y="933308"/>
            <a:chExt cx="8654882" cy="1250757"/>
          </a:xfrm>
        </p:grpSpPr>
        <p:sp>
          <p:nvSpPr>
            <p:cNvPr id="19"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ボタンを追加したいコンテナをクリックして選択します。</a:t>
              </a:r>
              <a:endParaRPr sz="1100" i="0" u="none" strike="noStrike" cap="none">
                <a:solidFill>
                  <a:srgbClr val="595959"/>
                </a:solidFill>
                <a:latin typeface="+mn-ea"/>
                <a:cs typeface="Quattrocento Sans"/>
                <a:sym typeface="Quattrocento Sans"/>
              </a:endParaRPr>
            </a:p>
          </p:txBody>
        </p:sp>
        <p:sp>
          <p:nvSpPr>
            <p:cNvPr id="20"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22" name="Google Shape;536;p29"/>
          <p:cNvGrpSpPr/>
          <p:nvPr/>
        </p:nvGrpSpPr>
        <p:grpSpPr>
          <a:xfrm>
            <a:off x="60555" y="2478335"/>
            <a:ext cx="9022890" cy="2186735"/>
            <a:chOff x="215517" y="972975"/>
            <a:chExt cx="8654883" cy="1117284"/>
          </a:xfrm>
        </p:grpSpPr>
        <p:sp>
          <p:nvSpPr>
            <p:cNvPr id="23"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sp>
          <p:nvSpPr>
            <p:cNvPr id="25" name="Google Shape;539;p29"/>
            <p:cNvSpPr txBox="1"/>
            <p:nvPr/>
          </p:nvSpPr>
          <p:spPr>
            <a:xfrm>
              <a:off x="423894" y="983912"/>
              <a:ext cx="8247765" cy="133646"/>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欄の値をコピーし、コンテナの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grpSp>
      <p:pic>
        <p:nvPicPr>
          <p:cNvPr id="2" name="図 1"/>
          <p:cNvPicPr>
            <a:picLocks noChangeAspect="1"/>
          </p:cNvPicPr>
          <p:nvPr/>
        </p:nvPicPr>
        <p:blipFill>
          <a:blip r:embed="rId3"/>
          <a:stretch>
            <a:fillRect/>
          </a:stretch>
        </p:blipFill>
        <p:spPr>
          <a:xfrm>
            <a:off x="5483649" y="781989"/>
            <a:ext cx="3168352" cy="1613621"/>
          </a:xfrm>
          <a:prstGeom prst="rect">
            <a:avLst/>
          </a:prstGeom>
          <a:ln>
            <a:solidFill>
              <a:schemeClr val="tx2"/>
            </a:solidFill>
          </a:ln>
        </p:spPr>
      </p:pic>
      <p:pic>
        <p:nvPicPr>
          <p:cNvPr id="8" name="図 7"/>
          <p:cNvPicPr>
            <a:picLocks noChangeAspect="1"/>
          </p:cNvPicPr>
          <p:nvPr/>
        </p:nvPicPr>
        <p:blipFill>
          <a:blip r:embed="rId4"/>
          <a:stretch>
            <a:fillRect/>
          </a:stretch>
        </p:blipFill>
        <p:spPr>
          <a:xfrm>
            <a:off x="5501018" y="2569313"/>
            <a:ext cx="2243956" cy="1909750"/>
          </a:xfrm>
          <a:prstGeom prst="rect">
            <a:avLst/>
          </a:prstGeom>
          <a:ln>
            <a:solidFill>
              <a:schemeClr val="tx2"/>
            </a:solidFill>
          </a:ln>
        </p:spPr>
      </p:pic>
      <p:sp>
        <p:nvSpPr>
          <p:cNvPr id="6" name="正方形/長方形 5"/>
          <p:cNvSpPr/>
          <p:nvPr/>
        </p:nvSpPr>
        <p:spPr>
          <a:xfrm>
            <a:off x="5559684" y="3288526"/>
            <a:ext cx="1892635" cy="507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0" y="-12143"/>
            <a:ext cx="9144000" cy="714736"/>
            <a:chOff x="0" y="-12143"/>
            <a:chExt cx="9144000" cy="714736"/>
          </a:xfrm>
        </p:grpSpPr>
        <p:sp>
          <p:nvSpPr>
            <p:cNvPr id="37"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1"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5" name="ホームベース 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85516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つの角を切り取った四角形 15"/>
          <p:cNvSpPr/>
          <p:nvPr/>
        </p:nvSpPr>
        <p:spPr>
          <a:xfrm flipH="1">
            <a:off x="899592" y="1059582"/>
            <a:ext cx="8244408" cy="1512168"/>
          </a:xfrm>
          <a:prstGeom prst="snip1Rect">
            <a:avLst>
              <a:gd name="adj" fmla="val 50000"/>
            </a:avLst>
          </a:prstGeom>
          <a:gradFill flip="none" rotWithShape="1">
            <a:gsLst>
              <a:gs pos="0">
                <a:schemeClr val="accent1">
                  <a:lumMod val="5000"/>
                  <a:lumOff val="95000"/>
                  <a:alpha val="50000"/>
                </a:schemeClr>
              </a:gs>
              <a:gs pos="74000">
                <a:schemeClr val="accent1">
                  <a:lumMod val="45000"/>
                  <a:lumOff val="55000"/>
                </a:schemeClr>
              </a:gs>
              <a:gs pos="100000">
                <a:schemeClr val="accent1">
                  <a:lumMod val="45000"/>
                  <a:lumOff val="55000"/>
                </a:schemeClr>
              </a:gs>
            </a:gsLst>
            <a:lin ang="10800000" scaled="1"/>
            <a:tileRect/>
          </a:gra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solidFill>
                  <a:srgbClr val="595959"/>
                </a:solidFill>
              </a:rPr>
              <a:pPr/>
              <a:t>3</a:t>
            </a:fld>
            <a:endParaRPr lang="ja-JP" altLang="en-US">
              <a:solidFill>
                <a:srgbClr val="595959"/>
              </a:solidFill>
            </a:endParaRPr>
          </a:p>
        </p:txBody>
      </p:sp>
      <p:sp>
        <p:nvSpPr>
          <p:cNvPr id="13" name="テキスト ボックス 12"/>
          <p:cNvSpPr txBox="1"/>
          <p:nvPr/>
        </p:nvSpPr>
        <p:spPr>
          <a:xfrm>
            <a:off x="179512" y="643597"/>
            <a:ext cx="8784976" cy="2144177"/>
          </a:xfrm>
          <a:prstGeom prst="rect">
            <a:avLst/>
          </a:prstGeom>
          <a:noFill/>
        </p:spPr>
        <p:txBody>
          <a:bodyPr wrap="square" rtlCol="0">
            <a:spAutoFit/>
          </a:bodyPr>
          <a:lstStyle/>
          <a:p>
            <a:pPr marL="171450" indent="-171450">
              <a:lnSpc>
                <a:spcPts val="2000"/>
              </a:lnSpc>
              <a:buFont typeface="Wingdings" panose="05000000000000000000" pitchFamily="2" charset="2"/>
              <a:buChar char="n"/>
            </a:pPr>
            <a:r>
              <a:rPr lang="en-US" altLang="ja-JP" sz="1200" b="1" smtClean="0">
                <a:solidFill>
                  <a:schemeClr val="tx2">
                    <a:lumMod val="75000"/>
                  </a:schemeClr>
                </a:solidFill>
                <a:latin typeface="メイリオ" panose="020B0604030504040204" pitchFamily="50" charset="-128"/>
                <a:ea typeface="メイリオ" panose="020B0604030504040204" pitchFamily="50" charset="-128"/>
              </a:rPr>
              <a:t>JavaScript</a:t>
            </a:r>
            <a:r>
              <a:rPr lang="ja-JP" altLang="en-US" sz="1200" b="1">
                <a:solidFill>
                  <a:schemeClr val="tx2">
                    <a:lumMod val="75000"/>
                  </a:schemeClr>
                </a:solidFill>
                <a:latin typeface="メイリオ" panose="020B0604030504040204" pitchFamily="50" charset="-128"/>
                <a:ea typeface="メイリオ" panose="020B0604030504040204" pitchFamily="50" charset="-128"/>
              </a:rPr>
              <a:t>実装サンプル </a:t>
            </a:r>
            <a:r>
              <a:rPr lang="ja-JP" altLang="en-US" sz="1200" b="1" smtClean="0">
                <a:solidFill>
                  <a:schemeClr val="tx2">
                    <a:lumMod val="75000"/>
                  </a:schemeClr>
                </a:solidFill>
                <a:latin typeface="メイリオ" panose="020B0604030504040204" pitchFamily="50" charset="-128"/>
                <a:ea typeface="メイリオ" panose="020B0604030504040204" pitchFamily="50" charset="-128"/>
              </a:rPr>
              <a:t>応用編</a:t>
            </a:r>
            <a:endParaRPr lang="en-US" altLang="ja-JP" sz="1200" b="1" smtClean="0">
              <a:solidFill>
                <a:schemeClr val="tx2">
                  <a:lumMod val="75000"/>
                </a:schemeClr>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テキストボックスに入力規制を掛ける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ユーザ側からリクエストを停止する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バナータイトルにリンクを設定する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ロックを解除したコンテンツを追加する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テキストボックスの入力値により、関連するコントロールの表示を制御</a:t>
            </a:r>
            <a:r>
              <a:rPr lang="ja-JP" altLang="en-US" sz="1200" smtClean="0">
                <a:solidFill>
                  <a:srgbClr val="404040"/>
                </a:solidFill>
                <a:latin typeface="メイリオ" panose="020B0604030504040204" pitchFamily="50" charset="-128"/>
                <a:ea typeface="メイリオ" panose="020B0604030504040204" pitchFamily="50" charset="-128"/>
              </a:rPr>
              <a:t>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marL="628650" lvl="1" indent="-171450">
              <a:lnSpc>
                <a:spcPts val="2000"/>
              </a:lnSpc>
              <a:buFont typeface="メイリオ" panose="020B0604030504040204" pitchFamily="50" charset="-128"/>
              <a:buChar char="⁃"/>
            </a:pPr>
            <a:r>
              <a:rPr lang="ja-JP" altLang="en-US" sz="1200">
                <a:solidFill>
                  <a:srgbClr val="404040"/>
                </a:solidFill>
                <a:latin typeface="メイリオ" panose="020B0604030504040204" pitchFamily="50" charset="-128"/>
                <a:ea typeface="メイリオ" panose="020B0604030504040204" pitchFamily="50" charset="-128"/>
              </a:rPr>
              <a:t>コンテナのスクロールバーを非表示にする</a:t>
            </a:r>
            <a:endParaRPr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endParaRPr lang="en-US" altLang="ja-JP" sz="1200">
              <a:solidFill>
                <a:srgbClr val="404040"/>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0" y="1562"/>
            <a:ext cx="9144000" cy="651600"/>
            <a:chOff x="0" y="1562"/>
            <a:chExt cx="9144000" cy="651600"/>
          </a:xfrm>
        </p:grpSpPr>
        <p:sp>
          <p:nvSpPr>
            <p:cNvPr id="11"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bg1"/>
                  </a:solidFill>
                  <a:latin typeface="Arial"/>
                  <a:ea typeface="Arial"/>
                  <a:cs typeface="Arial"/>
                  <a:sym typeface="Arial"/>
                </a:rPr>
                <a:t>目次</a:t>
              </a:r>
              <a:endParaRPr lang="ja-JP" altLang="en-US">
                <a:solidFill>
                  <a:schemeClr val="bg1"/>
                </a:solidFill>
                <a:latin typeface="Arial"/>
                <a:ea typeface="Arial"/>
                <a:cs typeface="Arial"/>
                <a:sym typeface="Arial"/>
              </a:endParaRPr>
            </a:p>
          </p:txBody>
        </p:sp>
        <p:grpSp>
          <p:nvGrpSpPr>
            <p:cNvPr id="12" name="グループ化 11"/>
            <p:cNvGrpSpPr/>
            <p:nvPr/>
          </p:nvGrpSpPr>
          <p:grpSpPr>
            <a:xfrm>
              <a:off x="7462663" y="1562"/>
              <a:ext cx="1681337" cy="651600"/>
              <a:chOff x="7452318" y="1562"/>
              <a:chExt cx="1681337" cy="651600"/>
            </a:xfrm>
          </p:grpSpPr>
          <p:sp>
            <p:nvSpPr>
              <p:cNvPr id="14" name="ホームベース 13"/>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5"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2/2</a:t>
                </a:r>
                <a:endParaRPr lang="ja-JP" altLang="en-US" sz="3200" b="1">
                  <a:solidFill>
                    <a:schemeClr val="tx2"/>
                  </a:solidFill>
                  <a:latin typeface="+mj-ea"/>
                  <a:ea typeface="+mj-ea"/>
                  <a:cs typeface="Quattrocento Sans"/>
                  <a:sym typeface="Quattrocento Sans"/>
                </a:endParaRPr>
              </a:p>
            </p:txBody>
          </p:sp>
        </p:grpSp>
      </p:grpSp>
    </p:spTree>
    <p:extLst>
      <p:ext uri="{BB962C8B-B14F-4D97-AF65-F5344CB8AC3E}">
        <p14:creationId xmlns:p14="http://schemas.microsoft.com/office/powerpoint/2010/main" val="771633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30</a:t>
            </a:fld>
            <a:endParaRPr lang="ja-JP" altLang="en-US"/>
          </a:p>
        </p:txBody>
      </p:sp>
      <p:grpSp>
        <p:nvGrpSpPr>
          <p:cNvPr id="7" name="Google Shape;531;p29"/>
          <p:cNvGrpSpPr/>
          <p:nvPr/>
        </p:nvGrpSpPr>
        <p:grpSpPr>
          <a:xfrm>
            <a:off x="60556" y="685012"/>
            <a:ext cx="9022888" cy="2082519"/>
            <a:chOff x="215517" y="933308"/>
            <a:chExt cx="8654882" cy="1134201"/>
          </a:xfrm>
        </p:grpSpPr>
        <p:sp>
          <p:nvSpPr>
            <p:cNvPr id="8" name="Google Shape;532;p29"/>
            <p:cNvSpPr/>
            <p:nvPr/>
          </p:nvSpPr>
          <p:spPr>
            <a:xfrm>
              <a:off x="423894" y="933309"/>
              <a:ext cx="8446505" cy="1134200"/>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19"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12" name="グループ化 11"/>
          <p:cNvGrpSpPr/>
          <p:nvPr/>
        </p:nvGrpSpPr>
        <p:grpSpPr>
          <a:xfrm>
            <a:off x="3618912" y="1020022"/>
            <a:ext cx="5259180" cy="1651890"/>
            <a:chOff x="3419872" y="915566"/>
            <a:chExt cx="5259180" cy="1651890"/>
          </a:xfrm>
        </p:grpSpPr>
        <p:pic>
          <p:nvPicPr>
            <p:cNvPr id="11" name="図 10"/>
            <p:cNvPicPr>
              <a:picLocks noChangeAspect="1"/>
            </p:cNvPicPr>
            <p:nvPr/>
          </p:nvPicPr>
          <p:blipFill>
            <a:blip r:embed="rId3"/>
            <a:stretch>
              <a:fillRect/>
            </a:stretch>
          </p:blipFill>
          <p:spPr>
            <a:xfrm>
              <a:off x="3419872" y="915566"/>
              <a:ext cx="1556751" cy="1651890"/>
            </a:xfrm>
            <a:prstGeom prst="rect">
              <a:avLst/>
            </a:prstGeom>
            <a:ln>
              <a:solidFill>
                <a:schemeClr val="bg1">
                  <a:lumMod val="75000"/>
                </a:schemeClr>
              </a:solidFill>
            </a:ln>
          </p:spPr>
        </p:pic>
        <p:sp>
          <p:nvSpPr>
            <p:cNvPr id="2" name="右矢印 1"/>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13" name="正方形/長方形 12"/>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0" y="-12143"/>
            <a:ext cx="9144000" cy="714736"/>
            <a:chOff x="0" y="-12143"/>
            <a:chExt cx="9144000" cy="714736"/>
          </a:xfrm>
        </p:grpSpPr>
        <p:sp>
          <p:nvSpPr>
            <p:cNvPr id="37"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40"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49" name="ホームベース 4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5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054678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69;p31"/>
          <p:cNvGrpSpPr/>
          <p:nvPr/>
        </p:nvGrpSpPr>
        <p:grpSpPr>
          <a:xfrm>
            <a:off x="60556" y="698564"/>
            <a:ext cx="9022888" cy="3961418"/>
            <a:chOff x="215517" y="933308"/>
            <a:chExt cx="8654882" cy="1599021"/>
          </a:xfrm>
        </p:grpSpPr>
        <p:sp>
          <p:nvSpPr>
            <p:cNvPr id="5" name="Google Shape;570;p31"/>
            <p:cNvSpPr/>
            <p:nvPr/>
          </p:nvSpPr>
          <p:spPr>
            <a:xfrm>
              <a:off x="423894" y="933308"/>
              <a:ext cx="8446505" cy="159902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571;p31"/>
            <p:cNvSpPr/>
            <p:nvPr/>
          </p:nvSpPr>
          <p:spPr>
            <a:xfrm>
              <a:off x="215517" y="933308"/>
              <a:ext cx="208378" cy="159902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4</a:t>
              </a:r>
              <a:endParaRPr sz="1400" b="0" i="0" u="none" strike="noStrike" cap="none">
                <a:solidFill>
                  <a:schemeClr val="lt1"/>
                </a:solidFill>
                <a:latin typeface="Arial"/>
                <a:ea typeface="Arial"/>
                <a:cs typeface="Arial"/>
                <a:sym typeface="Arial"/>
              </a:endParaRPr>
            </a:p>
          </p:txBody>
        </p:sp>
        <p:sp>
          <p:nvSpPr>
            <p:cNvPr id="7" name="Google Shape;572;p31"/>
            <p:cNvSpPr txBox="1"/>
            <p:nvPr/>
          </p:nvSpPr>
          <p:spPr>
            <a:xfrm>
              <a:off x="423894" y="933308"/>
              <a:ext cx="8247765" cy="126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endParaRPr sz="1100" b="0" i="0" u="none" strike="noStrike" cap="none">
                <a:solidFill>
                  <a:srgbClr val="595959"/>
                </a:solidFill>
                <a:latin typeface="+mn-ea"/>
                <a:cs typeface="Quattrocento Sans"/>
                <a:sym typeface="Quattrocento Sans"/>
              </a:endParaRPr>
            </a:p>
          </p:txBody>
        </p:sp>
      </p:grpSp>
      <p:sp>
        <p:nvSpPr>
          <p:cNvPr id="9" name="Google Shape;574;p31"/>
          <p:cNvSpPr/>
          <p:nvPr/>
        </p:nvSpPr>
        <p:spPr>
          <a:xfrm>
            <a:off x="354089" y="1163478"/>
            <a:ext cx="8592937" cy="3280480"/>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356101" y="978900"/>
            <a:ext cx="2714400" cy="18360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8" name="Google Shape;576;p31"/>
          <p:cNvSpPr txBox="1"/>
          <p:nvPr/>
        </p:nvSpPr>
        <p:spPr>
          <a:xfrm>
            <a:off x="354090" y="1212882"/>
            <a:ext cx="8339650" cy="3046948"/>
          </a:xfrm>
          <a:prstGeom prst="rect">
            <a:avLst/>
          </a:prstGeom>
          <a:noFill/>
          <a:ln>
            <a:noFill/>
          </a:ln>
        </p:spPr>
        <p:txBody>
          <a:bodyPr spcFirstLastPara="1" wrap="square" lIns="91425" tIns="45700" rIns="91425" bIns="45700" anchor="t" anchorCtr="0">
            <a:spAutoFit/>
          </a:bodyPr>
          <a:lstStyle/>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実行回数を取得するフラグを定義し、初期値を</a:t>
            </a:r>
            <a:r>
              <a:rPr lang="en-US" altLang="ja-JP" sz="800">
                <a:solidFill>
                  <a:srgbClr val="00B050"/>
                </a:solidFill>
                <a:latin typeface="+mn-ea"/>
                <a:cs typeface="Quattrocento Sans"/>
                <a:sym typeface="Quattrocento Sans"/>
              </a:rPr>
              <a:t>0</a:t>
            </a:r>
            <a:r>
              <a:rPr lang="ja-JP" altLang="en-US" sz="800">
                <a:solidFill>
                  <a:srgbClr val="00B050"/>
                </a:solidFill>
                <a:latin typeface="+mn-ea"/>
                <a:cs typeface="Quattrocento Sans"/>
                <a:sym typeface="Quattrocento Sans"/>
              </a:rPr>
              <a:t>に設定</a:t>
            </a:r>
          </a:p>
          <a:p>
            <a:pPr lvl="0"/>
            <a:r>
              <a:rPr lang="en-US" altLang="ja-JP" sz="800">
                <a:latin typeface="+mn-ea"/>
                <a:cs typeface="Quattrocento Sans"/>
                <a:sym typeface="Quattrocento Sans"/>
              </a:rPr>
              <a:t>var flg = 0;</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ページ表示後、コンテナ内のコンテンツの描画前にボタンを追加するため、「</a:t>
            </a:r>
            <a:r>
              <a:rPr lang="en-US" altLang="ja-JP" sz="800">
                <a:solidFill>
                  <a:srgbClr val="00B050"/>
                </a:solidFill>
                <a:latin typeface="+mn-ea"/>
                <a:cs typeface="Quattrocento Sans"/>
                <a:sym typeface="Quattrocento Sans"/>
              </a:rPr>
              <a:t>iba_pageloaded</a:t>
            </a:r>
            <a:r>
              <a:rPr lang="ja-JP" altLang="en-US" sz="800">
                <a:solidFill>
                  <a:srgbClr val="00B050"/>
                </a:solidFill>
                <a:latin typeface="+mn-ea"/>
                <a:cs typeface="Quattrocento Sans"/>
                <a:sym typeface="Quattrocento Sans"/>
              </a:rPr>
              <a:t>」を使用</a:t>
            </a:r>
          </a:p>
          <a:p>
            <a:pPr lvl="0"/>
            <a:r>
              <a:rPr lang="en-US" altLang="ja-JP" sz="800">
                <a:latin typeface="+mn-ea"/>
                <a:cs typeface="Quattrocento Sans"/>
                <a:sym typeface="Quattrocento Sans"/>
              </a:rPr>
              <a:t>window.addEventListener('iba_pageloaded', function (){  </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ボタンを追加したいコンテナオブジェクトを取得（手順</a:t>
            </a:r>
            <a:r>
              <a:rPr lang="en-US" altLang="ja-JP" sz="800">
                <a:solidFill>
                  <a:srgbClr val="00B050"/>
                </a:solidFill>
                <a:latin typeface="+mn-ea"/>
                <a:cs typeface="Quattrocento Sans"/>
                <a:sym typeface="Quattrocento Sans"/>
              </a:rPr>
              <a:t>2</a:t>
            </a:r>
            <a:r>
              <a:rPr lang="ja-JP" altLang="en-US" sz="800">
                <a:solidFill>
                  <a:srgbClr val="00B050"/>
                </a:solidFill>
                <a:latin typeface="+mn-ea"/>
                <a:cs typeface="Quattrocento Sans"/>
                <a:sym typeface="Quattrocento Sans"/>
              </a:rPr>
              <a:t>で取得した</a:t>
            </a:r>
            <a:r>
              <a:rPr lang="en-US" altLang="ja-JP" sz="800">
                <a:solidFill>
                  <a:srgbClr val="00B050"/>
                </a:solidFill>
                <a:latin typeface="+mn-ea"/>
                <a:cs typeface="Quattrocento Sans"/>
                <a:sym typeface="Quattrocento Sans"/>
              </a:rPr>
              <a:t>ID</a:t>
            </a:r>
            <a:r>
              <a:rPr lang="ja-JP" altLang="en-US" sz="800">
                <a:solidFill>
                  <a:srgbClr val="00B050"/>
                </a:solidFill>
                <a:latin typeface="+mn-ea"/>
                <a:cs typeface="Quattrocento Sans"/>
                <a:sym typeface="Quattrocento Sans"/>
              </a:rPr>
              <a:t>を使用）</a:t>
            </a:r>
          </a:p>
          <a:p>
            <a:pPr lvl="0"/>
            <a:r>
              <a:rPr lang="ja-JP" altLang="en-US" sz="800">
                <a:latin typeface="+mn-ea"/>
                <a:cs typeface="Quattrocento Sans"/>
                <a:sym typeface="Quattrocento Sans"/>
              </a:rPr>
              <a:t>    </a:t>
            </a:r>
            <a:r>
              <a:rPr lang="en-US" altLang="ja-JP" sz="800">
                <a:latin typeface="+mn-ea"/>
                <a:cs typeface="Quattrocento Sans"/>
                <a:sym typeface="Quattrocento Sans"/>
              </a:rPr>
              <a:t>var container1 = document.querySelector('.</a:t>
            </a:r>
            <a:r>
              <a:rPr lang="en-US" altLang="ja-JP" sz="800" b="1">
                <a:solidFill>
                  <a:srgbClr val="FF0000"/>
                </a:solidFill>
                <a:latin typeface="+mn-ea"/>
                <a:cs typeface="Quattrocento Sans"/>
                <a:sym typeface="Quattrocento Sans"/>
              </a:rPr>
              <a:t>CONTAINER-LG6B76D71Z2ENUJTG3924</a:t>
            </a:r>
            <a:r>
              <a:rPr lang="en-US" altLang="ja-JP" sz="800">
                <a:latin typeface="+mn-ea"/>
                <a:cs typeface="Quattrocento Sans"/>
                <a:sym typeface="Quattrocento Sans"/>
              </a:rPr>
              <a:t>').ibaObject;  </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ボタンの追加イベントを</a:t>
            </a:r>
            <a:r>
              <a:rPr lang="en-US" altLang="ja-JP" sz="800">
                <a:solidFill>
                  <a:srgbClr val="00B050"/>
                </a:solidFill>
                <a:latin typeface="+mn-ea"/>
                <a:cs typeface="Quattrocento Sans"/>
                <a:sym typeface="Quattrocento Sans"/>
              </a:rPr>
              <a:t>1</a:t>
            </a:r>
            <a:r>
              <a:rPr lang="ja-JP" altLang="en-US" sz="800">
                <a:solidFill>
                  <a:srgbClr val="00B050"/>
                </a:solidFill>
                <a:latin typeface="+mn-ea"/>
                <a:cs typeface="Quattrocento Sans"/>
                <a:sym typeface="Quattrocento Sans"/>
              </a:rPr>
              <a:t>回のみにするため、フラグ値が</a:t>
            </a:r>
            <a:r>
              <a:rPr lang="en-US" altLang="ja-JP" sz="800">
                <a:solidFill>
                  <a:srgbClr val="00B050"/>
                </a:solidFill>
                <a:latin typeface="+mn-ea"/>
                <a:cs typeface="Quattrocento Sans"/>
                <a:sym typeface="Quattrocento Sans"/>
              </a:rPr>
              <a:t>0</a:t>
            </a:r>
            <a:r>
              <a:rPr lang="ja-JP" altLang="en-US" sz="800">
                <a:solidFill>
                  <a:srgbClr val="00B050"/>
                </a:solidFill>
                <a:latin typeface="+mn-ea"/>
                <a:cs typeface="Quattrocento Sans"/>
                <a:sym typeface="Quattrocento Sans"/>
              </a:rPr>
              <a:t>の場合のみ実行する</a:t>
            </a:r>
            <a:r>
              <a:rPr lang="en-US" altLang="ja-JP" sz="800">
                <a:solidFill>
                  <a:srgbClr val="00B050"/>
                </a:solidFill>
                <a:latin typeface="+mn-ea"/>
                <a:cs typeface="Quattrocento Sans"/>
                <a:sym typeface="Quattrocento Sans"/>
              </a:rPr>
              <a:t>if</a:t>
            </a:r>
            <a:r>
              <a:rPr lang="ja-JP" altLang="en-US" sz="800">
                <a:solidFill>
                  <a:srgbClr val="00B050"/>
                </a:solidFill>
                <a:latin typeface="+mn-ea"/>
                <a:cs typeface="Quattrocento Sans"/>
                <a:sym typeface="Quattrocento Sans"/>
              </a:rPr>
              <a:t>文を記述</a:t>
            </a:r>
          </a:p>
          <a:p>
            <a:pPr lvl="0"/>
            <a:r>
              <a:rPr lang="ja-JP" altLang="en-US" sz="800">
                <a:latin typeface="+mn-ea"/>
                <a:cs typeface="Quattrocento Sans"/>
                <a:sym typeface="Quattrocento Sans"/>
              </a:rPr>
              <a:t>    </a:t>
            </a:r>
            <a:r>
              <a:rPr lang="en-US" altLang="ja-JP" sz="800">
                <a:latin typeface="+mn-ea"/>
                <a:cs typeface="Quattrocento Sans"/>
                <a:sym typeface="Quattrocento Sans"/>
              </a:rPr>
              <a:t>if(flg == 0){</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addButton</a:t>
            </a:r>
            <a:r>
              <a:rPr lang="ja-JP" altLang="en-US" sz="800">
                <a:solidFill>
                  <a:srgbClr val="00B050"/>
                </a:solidFill>
                <a:latin typeface="+mn-ea"/>
                <a:cs typeface="Quattrocento Sans"/>
                <a:sym typeface="Quattrocento Sans"/>
              </a:rPr>
              <a:t>メソッドを使用してコンテナにボタンを追加 </a:t>
            </a:r>
          </a:p>
          <a:p>
            <a:pPr lvl="0"/>
            <a:r>
              <a:rPr lang="ja-JP" altLang="en-US" sz="800">
                <a:latin typeface="+mn-ea"/>
                <a:cs typeface="Quattrocento Sans"/>
                <a:sym typeface="Quattrocento Sans"/>
              </a:rPr>
              <a:t>        </a:t>
            </a:r>
            <a:r>
              <a:rPr lang="en-US" altLang="ja-JP" sz="800">
                <a:latin typeface="+mn-ea"/>
                <a:cs typeface="Quattrocento Sans"/>
                <a:sym typeface="Quattrocento Sans"/>
              </a:rPr>
              <a:t>var button1 = container1.addButton({</a:t>
            </a:r>
          </a:p>
          <a:p>
            <a:pPr lvl="0"/>
            <a:r>
              <a:rPr lang="en-US" altLang="ja-JP" sz="800">
                <a:latin typeface="+mn-ea"/>
                <a:cs typeface="Quattrocento Sans"/>
                <a:sym typeface="Quattrocento Sans"/>
              </a:rPr>
              <a:t>                'glyphClasses': 'fa fa-home', 'class': 'buttonClass','tooltip': 'ibi home'</a:t>
            </a:r>
          </a:p>
          <a:p>
            <a:pPr lvl="0"/>
            <a:r>
              <a:rPr lang="en-US" altLang="ja-JP" sz="800">
                <a:latin typeface="+mn-ea"/>
                <a:cs typeface="Quattrocento Sans"/>
                <a:sym typeface="Quattrocento Sans"/>
              </a:rPr>
              <a:t>            },'.pd-container-title-button-resize', true);</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フラグ値の更新</a:t>
            </a:r>
          </a:p>
          <a:p>
            <a:pPr lvl="0"/>
            <a:r>
              <a:rPr lang="ja-JP" altLang="en-US" sz="800">
                <a:latin typeface="+mn-ea"/>
                <a:cs typeface="Quattrocento Sans"/>
                <a:sym typeface="Quattrocento Sans"/>
              </a:rPr>
              <a:t>        </a:t>
            </a:r>
            <a:r>
              <a:rPr lang="en-US" altLang="ja-JP" sz="800">
                <a:latin typeface="+mn-ea"/>
                <a:cs typeface="Quattrocento Sans"/>
                <a:sym typeface="Quattrocento Sans"/>
              </a:rPr>
              <a:t>flg = 1;</a:t>
            </a:r>
          </a:p>
          <a:p>
            <a:pPr lvl="0"/>
            <a:r>
              <a:rPr lang="en-US" altLang="ja-JP" sz="800">
                <a:latin typeface="+mn-ea"/>
                <a:cs typeface="Quattrocento Sans"/>
                <a:sym typeface="Quattrocento Sans"/>
              </a:rPr>
              <a:t>    }</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ボタンクリック時に実行するイベントを設定（このサンプルでは新規タブで「</a:t>
            </a:r>
            <a:r>
              <a:rPr lang="en-US" altLang="ja-JP" sz="800">
                <a:solidFill>
                  <a:srgbClr val="00B050"/>
                </a:solidFill>
                <a:latin typeface="+mn-ea"/>
                <a:cs typeface="Quattrocento Sans"/>
                <a:sym typeface="Quattrocento Sans"/>
              </a:rPr>
              <a:t>WebFOCUS</a:t>
            </a:r>
            <a:r>
              <a:rPr lang="ja-JP" altLang="en-US" sz="800">
                <a:solidFill>
                  <a:srgbClr val="00B050"/>
                </a:solidFill>
                <a:latin typeface="+mn-ea"/>
                <a:cs typeface="Quattrocento Sans"/>
                <a:sym typeface="Quattrocento Sans"/>
              </a:rPr>
              <a:t>の紹介サイト」が開くよう設定）</a:t>
            </a:r>
          </a:p>
          <a:p>
            <a:pPr lvl="0"/>
            <a:r>
              <a:rPr lang="ja-JP" altLang="en-US" sz="800">
                <a:latin typeface="+mn-ea"/>
                <a:cs typeface="Quattrocento Sans"/>
                <a:sym typeface="Quattrocento Sans"/>
              </a:rPr>
              <a:t>    </a:t>
            </a:r>
            <a:r>
              <a:rPr lang="en-US" altLang="ja-JP" sz="800">
                <a:latin typeface="+mn-ea"/>
                <a:cs typeface="Quattrocento Sans"/>
                <a:sym typeface="Quattrocento Sans"/>
              </a:rPr>
              <a:t>button1.addEventListener('click', function(){window.open('https://www.ashisuto.co.jp/webfocus/');});   </a:t>
            </a:r>
          </a:p>
          <a:p>
            <a:pPr lvl="0"/>
            <a:r>
              <a:rPr lang="en-US" altLang="ja-JP" sz="800">
                <a:latin typeface="+mn-ea"/>
                <a:cs typeface="Quattrocento Sans"/>
                <a:sym typeface="Quattrocento Sans"/>
              </a:rPr>
              <a:t>});</a:t>
            </a:r>
            <a:endParaRPr lang="en-US" sz="800">
              <a:latin typeface="+mn-ea"/>
              <a:sym typeface="Quattrocento Sans"/>
            </a:endParaRPr>
          </a:p>
        </p:txBody>
      </p:sp>
      <p:grpSp>
        <p:nvGrpSpPr>
          <p:cNvPr id="11" name="グループ化 10"/>
          <p:cNvGrpSpPr/>
          <p:nvPr/>
        </p:nvGrpSpPr>
        <p:grpSpPr>
          <a:xfrm>
            <a:off x="4687098" y="2242972"/>
            <a:ext cx="2333174" cy="372743"/>
            <a:chOff x="3069413" y="2858597"/>
            <a:chExt cx="2333174" cy="372743"/>
          </a:xfrm>
        </p:grpSpPr>
        <p:sp>
          <p:nvSpPr>
            <p:cNvPr id="12" name="正方形/長方形 11"/>
            <p:cNvSpPr/>
            <p:nvPr/>
          </p:nvSpPr>
          <p:spPr>
            <a:xfrm>
              <a:off x="3377897" y="2931803"/>
              <a:ext cx="2024690"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p:cNvCxnSpPr/>
            <p:nvPr/>
          </p:nvCxnSpPr>
          <p:spPr>
            <a:xfrm flipH="1" flipV="1">
              <a:off x="3069413" y="2858597"/>
              <a:ext cx="315527" cy="73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p:nvGrpSpPr>
        <p:grpSpPr>
          <a:xfrm>
            <a:off x="0" y="-12143"/>
            <a:ext cx="9144000" cy="714736"/>
            <a:chOff x="0" y="-12143"/>
            <a:chExt cx="9144000" cy="714736"/>
          </a:xfrm>
        </p:grpSpPr>
        <p:sp>
          <p:nvSpPr>
            <p:cNvPr id="34"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7"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38" name="ホームベース 37"/>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9"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40"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20902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32</a:t>
            </a:fld>
            <a:endParaRPr lang="ja-JP" altLang="en-US"/>
          </a:p>
        </p:txBody>
      </p:sp>
      <p:grpSp>
        <p:nvGrpSpPr>
          <p:cNvPr id="26" name="Google Shape;589;p32"/>
          <p:cNvGrpSpPr/>
          <p:nvPr/>
        </p:nvGrpSpPr>
        <p:grpSpPr>
          <a:xfrm>
            <a:off x="60556" y="685013"/>
            <a:ext cx="9022888" cy="853117"/>
            <a:chOff x="215517" y="933308"/>
            <a:chExt cx="8654882" cy="1156951"/>
          </a:xfrm>
        </p:grpSpPr>
        <p:sp>
          <p:nvSpPr>
            <p:cNvPr id="27"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sp>
          <p:nvSpPr>
            <p:cNvPr id="29" name="Google Shape;592;p32"/>
            <p:cNvSpPr txBox="1"/>
            <p:nvPr/>
          </p:nvSpPr>
          <p:spPr>
            <a:xfrm>
              <a:off x="423894" y="933308"/>
              <a:ext cx="8247765" cy="5843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endParaRPr sz="1100" b="0" i="0" u="none" strike="noStrike" cap="none">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続けて[閉じる]を押下してJavaScript編集画面を閉じます。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30" name="Google Shape;593;p32"/>
          <p:cNvGrpSpPr/>
          <p:nvPr/>
        </p:nvGrpSpPr>
        <p:grpSpPr>
          <a:xfrm>
            <a:off x="60554" y="1538130"/>
            <a:ext cx="9022890" cy="2909299"/>
            <a:chOff x="215517" y="933307"/>
            <a:chExt cx="8654883" cy="1599387"/>
          </a:xfrm>
        </p:grpSpPr>
        <p:sp>
          <p:nvSpPr>
            <p:cNvPr id="31"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33"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34" name="Google Shape;597;p32"/>
          <p:cNvPicPr preferRelativeResize="0"/>
          <p:nvPr/>
        </p:nvPicPr>
        <p:blipFill rotWithShape="1">
          <a:blip r:embed="rId3">
            <a:alphaModFix/>
          </a:blip>
          <a:srcRect l="69881"/>
          <a:stretch/>
        </p:blipFill>
        <p:spPr>
          <a:xfrm>
            <a:off x="7452320" y="741329"/>
            <a:ext cx="1142256" cy="599580"/>
          </a:xfrm>
          <a:prstGeom prst="rect">
            <a:avLst/>
          </a:prstGeom>
          <a:noFill/>
          <a:ln>
            <a:noFill/>
          </a:ln>
        </p:spPr>
      </p:pic>
      <p:pic>
        <p:nvPicPr>
          <p:cNvPr id="36" name="Google Shape;597;p32"/>
          <p:cNvPicPr preferRelativeResize="0"/>
          <p:nvPr/>
        </p:nvPicPr>
        <p:blipFill rotWithShape="1">
          <a:blip r:embed="rId3">
            <a:alphaModFix/>
          </a:blip>
          <a:srcRect r="30119" b="34911"/>
          <a:stretch/>
        </p:blipFill>
        <p:spPr>
          <a:xfrm>
            <a:off x="4802114" y="789266"/>
            <a:ext cx="2650206" cy="390261"/>
          </a:xfrm>
          <a:prstGeom prst="rect">
            <a:avLst/>
          </a:prstGeom>
          <a:noFill/>
          <a:ln>
            <a:noFill/>
          </a:ln>
          <a:effectLst/>
        </p:spPr>
      </p:pic>
      <p:grpSp>
        <p:nvGrpSpPr>
          <p:cNvPr id="42" name="グループ化 41"/>
          <p:cNvGrpSpPr/>
          <p:nvPr/>
        </p:nvGrpSpPr>
        <p:grpSpPr>
          <a:xfrm>
            <a:off x="3375446" y="1717146"/>
            <a:ext cx="5184578" cy="2575569"/>
            <a:chOff x="1907704" y="1755784"/>
            <a:chExt cx="5184578" cy="2575569"/>
          </a:xfrm>
        </p:grpSpPr>
        <p:pic>
          <p:nvPicPr>
            <p:cNvPr id="37" name="図 36"/>
            <p:cNvPicPr>
              <a:picLocks noChangeAspect="1"/>
            </p:cNvPicPr>
            <p:nvPr/>
          </p:nvPicPr>
          <p:blipFill>
            <a:blip r:embed="rId4"/>
            <a:stretch>
              <a:fillRect/>
            </a:stretch>
          </p:blipFill>
          <p:spPr>
            <a:xfrm>
              <a:off x="1907704" y="2160996"/>
              <a:ext cx="2520280" cy="2170357"/>
            </a:xfrm>
            <a:prstGeom prst="rect">
              <a:avLst/>
            </a:prstGeom>
            <a:ln>
              <a:solidFill>
                <a:schemeClr val="bg1">
                  <a:lumMod val="75000"/>
                </a:schemeClr>
              </a:solidFill>
            </a:ln>
          </p:spPr>
        </p:pic>
        <p:pic>
          <p:nvPicPr>
            <p:cNvPr id="38" name="図 37"/>
            <p:cNvPicPr>
              <a:picLocks noChangeAspect="1"/>
            </p:cNvPicPr>
            <p:nvPr/>
          </p:nvPicPr>
          <p:blipFill>
            <a:blip r:embed="rId5"/>
            <a:stretch>
              <a:fillRect/>
            </a:stretch>
          </p:blipFill>
          <p:spPr>
            <a:xfrm>
              <a:off x="4860032" y="1755784"/>
              <a:ext cx="2232250" cy="1526109"/>
            </a:xfrm>
            <a:prstGeom prst="rect">
              <a:avLst/>
            </a:prstGeom>
            <a:effectLst>
              <a:outerShdw blurRad="50800" dist="38100" dir="8100000" algn="tr" rotWithShape="0">
                <a:prstClr val="black">
                  <a:alpha val="40000"/>
                </a:prstClr>
              </a:outerShdw>
            </a:effectLst>
          </p:spPr>
        </p:pic>
        <p:sp>
          <p:nvSpPr>
            <p:cNvPr id="39" name="正方形/長方形 38"/>
            <p:cNvSpPr/>
            <p:nvPr/>
          </p:nvSpPr>
          <p:spPr>
            <a:xfrm>
              <a:off x="3563888" y="2518838"/>
              <a:ext cx="216024" cy="1969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カーブ矢印 40"/>
            <p:cNvSpPr/>
            <p:nvPr/>
          </p:nvSpPr>
          <p:spPr>
            <a:xfrm rot="20453762">
              <a:off x="3640121" y="1924436"/>
              <a:ext cx="1410637" cy="432048"/>
            </a:xfrm>
            <a:prstGeom prst="curvedDownArrow">
              <a:avLst>
                <a:gd name="adj1" fmla="val 25000"/>
                <a:gd name="adj2" fmla="val 65054"/>
                <a:gd name="adj3" fmla="val 299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3" name="グループ化 52"/>
          <p:cNvGrpSpPr/>
          <p:nvPr/>
        </p:nvGrpSpPr>
        <p:grpSpPr>
          <a:xfrm>
            <a:off x="0" y="-12143"/>
            <a:ext cx="9144000" cy="714736"/>
            <a:chOff x="0" y="-12143"/>
            <a:chExt cx="9144000" cy="714736"/>
          </a:xfrm>
        </p:grpSpPr>
        <p:sp>
          <p:nvSpPr>
            <p:cNvPr id="54"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5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5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57"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58" name="ホームベース 57"/>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9"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60"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4</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570592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33</a:t>
            </a:fld>
            <a:endParaRPr lang="ja-JP" altLang="en-US"/>
          </a:p>
        </p:txBody>
      </p:sp>
      <p:grpSp>
        <p:nvGrpSpPr>
          <p:cNvPr id="22" name="Google Shape;573;p31"/>
          <p:cNvGrpSpPr/>
          <p:nvPr/>
        </p:nvGrpSpPr>
        <p:grpSpPr>
          <a:xfrm>
            <a:off x="107503" y="771550"/>
            <a:ext cx="8928993" cy="1368152"/>
            <a:chOff x="215515" y="865945"/>
            <a:chExt cx="9053718" cy="1676063"/>
          </a:xfrm>
        </p:grpSpPr>
        <p:sp>
          <p:nvSpPr>
            <p:cNvPr id="23" name="Google Shape;574;p31"/>
            <p:cNvSpPr/>
            <p:nvPr/>
          </p:nvSpPr>
          <p:spPr>
            <a:xfrm>
              <a:off x="215516" y="1114227"/>
              <a:ext cx="9053717" cy="1427781"/>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75;p31"/>
            <p:cNvSpPr/>
            <p:nvPr/>
          </p:nvSpPr>
          <p:spPr>
            <a:xfrm>
              <a:off x="215515" y="865945"/>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オブジェクトの取得</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5" name="Google Shape;576;p31"/>
            <p:cNvSpPr txBox="1"/>
            <p:nvPr/>
          </p:nvSpPr>
          <p:spPr>
            <a:xfrm>
              <a:off x="215516" y="1114225"/>
              <a:ext cx="8456143" cy="296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a:solidFill>
                  <a:srgbClr val="00B050"/>
                </a:solidFill>
                <a:latin typeface="+mn-ea"/>
                <a:sym typeface="Quattrocento Sans"/>
              </a:endParaRPr>
            </a:p>
          </p:txBody>
        </p:sp>
      </p:grpSp>
      <p:sp>
        <p:nvSpPr>
          <p:cNvPr id="2" name="正方形/長方形 1"/>
          <p:cNvSpPr/>
          <p:nvPr/>
        </p:nvSpPr>
        <p:spPr>
          <a:xfrm>
            <a:off x="140652" y="994631"/>
            <a:ext cx="3176634" cy="276999"/>
          </a:xfrm>
          <a:prstGeom prst="rect">
            <a:avLst/>
          </a:prstGeom>
        </p:spPr>
        <p:txBody>
          <a:bodyPr wrap="square">
            <a:spAutoFit/>
          </a:bodyPr>
          <a:lstStyle/>
          <a:p>
            <a:r>
              <a:rPr lang="ja-JP" altLang="en-US" sz="1200" i="1" smtClean="0"/>
              <a:t>document</a:t>
            </a:r>
            <a:r>
              <a:rPr lang="ja-JP" altLang="en-US" sz="1200" i="1"/>
              <a:t>.querySelector</a:t>
            </a:r>
            <a:r>
              <a:rPr lang="ja-JP" altLang="en-US" sz="1200" i="1" smtClean="0"/>
              <a:t>(</a:t>
            </a:r>
            <a:r>
              <a:rPr lang="en-US" altLang="ja-JP" sz="1200" i="1">
                <a:solidFill>
                  <a:schemeClr val="accent6">
                    <a:lumMod val="75000"/>
                  </a:schemeClr>
                </a:solidFill>
                <a:latin typeface="+mn-ea"/>
              </a:rPr>
              <a:t>selectors</a:t>
            </a:r>
            <a:r>
              <a:rPr lang="ja-JP" altLang="en-US" sz="1200" i="1" smtClean="0"/>
              <a:t>)</a:t>
            </a:r>
            <a:r>
              <a:rPr lang="ja-JP" altLang="en-US" sz="1200" i="1"/>
              <a:t>.ibaObject</a:t>
            </a:r>
          </a:p>
        </p:txBody>
      </p:sp>
      <p:sp>
        <p:nvSpPr>
          <p:cNvPr id="6" name="テキスト ボックス 5"/>
          <p:cNvSpPr txBox="1"/>
          <p:nvPr/>
        </p:nvSpPr>
        <p:spPr>
          <a:xfrm>
            <a:off x="385664" y="1219347"/>
            <a:ext cx="8208912" cy="400110"/>
          </a:xfrm>
          <a:prstGeom prst="rect">
            <a:avLst/>
          </a:prstGeom>
          <a:noFill/>
        </p:spPr>
        <p:txBody>
          <a:bodyPr wrap="square" rtlCol="0">
            <a:spAutoFit/>
          </a:bodyPr>
          <a:lstStyle/>
          <a:p>
            <a:r>
              <a:rPr lang="en-US" altLang="ja-JP" sz="1000">
                <a:solidFill>
                  <a:srgbClr val="595959"/>
                </a:solidFill>
                <a:latin typeface="+mn-ea"/>
              </a:rPr>
              <a:t>selectors</a:t>
            </a:r>
            <a:r>
              <a:rPr lang="ja-JP" altLang="en-US" sz="1000">
                <a:solidFill>
                  <a:srgbClr val="595959"/>
                </a:solidFill>
                <a:latin typeface="+mn-ea"/>
              </a:rPr>
              <a:t>で指定したオブジェクトを取得します。ここで取得したオブジェクトと</a:t>
            </a:r>
            <a:r>
              <a:rPr lang="en-US" altLang="ja-JP" sz="1000" err="1">
                <a:solidFill>
                  <a:srgbClr val="595959"/>
                </a:solidFill>
                <a:latin typeface="+mn-ea"/>
              </a:rPr>
              <a:t>ibaObject</a:t>
            </a:r>
            <a:r>
              <a:rPr lang="ja-JP" altLang="en-US" sz="1000">
                <a:solidFill>
                  <a:srgbClr val="595959"/>
                </a:solidFill>
                <a:latin typeface="+mn-ea"/>
              </a:rPr>
              <a:t>のメソッドを使って、</a:t>
            </a:r>
            <a:endParaRPr lang="en-US" altLang="ja-JP" sz="1000">
              <a:solidFill>
                <a:srgbClr val="595959"/>
              </a:solidFill>
              <a:latin typeface="+mn-ea"/>
            </a:endParaRPr>
          </a:p>
          <a:p>
            <a:r>
              <a:rPr lang="en-US" altLang="ja-JP" sz="1000">
                <a:solidFill>
                  <a:srgbClr val="595959"/>
                </a:solidFill>
                <a:latin typeface="+mn-ea"/>
              </a:rPr>
              <a:t>Designer</a:t>
            </a:r>
            <a:r>
              <a:rPr lang="ja-JP" altLang="en-US" sz="1000">
                <a:solidFill>
                  <a:srgbClr val="595959"/>
                </a:solidFill>
                <a:latin typeface="+mn-ea"/>
              </a:rPr>
              <a:t>ページ内の特定コンテンツを操作します</a:t>
            </a:r>
            <a:r>
              <a:rPr lang="ja-JP" altLang="en-US" sz="1000">
                <a:solidFill>
                  <a:srgbClr val="595959"/>
                </a:solidFill>
              </a:rPr>
              <a:t>。後述する</a:t>
            </a:r>
            <a:r>
              <a:rPr lang="en-US" altLang="ja-JP" sz="1000" err="1">
                <a:solidFill>
                  <a:srgbClr val="595959"/>
                </a:solidFill>
                <a:latin typeface="+mn-ea"/>
              </a:rPr>
              <a:t>addButton</a:t>
            </a:r>
            <a:r>
              <a:rPr lang="ja-JP" altLang="en-US" sz="1000" i="1">
                <a:solidFill>
                  <a:srgbClr val="595959"/>
                </a:solidFill>
                <a:latin typeface="+mn-ea"/>
              </a:rPr>
              <a:t>メソッドや、</a:t>
            </a:r>
            <a:r>
              <a:rPr lang="en-US" altLang="ja-JP" sz="1000" err="1">
                <a:solidFill>
                  <a:srgbClr val="595959"/>
                </a:solidFill>
                <a:latin typeface="+mn-ea"/>
                <a:cs typeface="Quattrocento Sans"/>
                <a:sym typeface="Quattrocento Sans"/>
              </a:rPr>
              <a:t>addMenuItem</a:t>
            </a:r>
            <a:r>
              <a:rPr lang="ja-JP" altLang="en-US" sz="1000">
                <a:solidFill>
                  <a:srgbClr val="595959"/>
                </a:solidFill>
                <a:latin typeface="+mn-ea"/>
                <a:cs typeface="Quattrocento Sans"/>
                <a:sym typeface="Quattrocento Sans"/>
              </a:rPr>
              <a:t>メソッドなどが使用できます。</a:t>
            </a:r>
            <a:endParaRPr lang="ja-JP" altLang="en-US" sz="1000">
              <a:solidFill>
                <a:srgbClr val="595959"/>
              </a:solidFill>
            </a:endParaRPr>
          </a:p>
        </p:txBody>
      </p:sp>
      <p:sp>
        <p:nvSpPr>
          <p:cNvPr id="7" name="テキスト ボックス 6"/>
          <p:cNvSpPr txBox="1"/>
          <p:nvPr/>
        </p:nvSpPr>
        <p:spPr>
          <a:xfrm>
            <a:off x="611560" y="1602974"/>
            <a:ext cx="6552728" cy="523220"/>
          </a:xfrm>
          <a:prstGeom prst="rect">
            <a:avLst/>
          </a:prstGeom>
          <a:noFill/>
        </p:spPr>
        <p:txBody>
          <a:bodyPr wrap="square" rtlCol="0">
            <a:spAutoFit/>
          </a:bodyPr>
          <a:lstStyle/>
          <a:p>
            <a:r>
              <a:rPr kumimoji="1" lang="en-US" altLang="ja-JP" sz="800" smtClean="0">
                <a:latin typeface="+mn-ea"/>
              </a:rPr>
              <a:t>&lt;</a:t>
            </a:r>
            <a:r>
              <a:rPr kumimoji="1" lang="ja-JP" altLang="en-US" sz="800" smtClean="0">
                <a:latin typeface="+mn-ea"/>
              </a:rPr>
              <a:t>構文</a:t>
            </a:r>
            <a:r>
              <a:rPr kumimoji="1" lang="en-US" altLang="ja-JP" sz="800" smtClean="0">
                <a:latin typeface="+mn-ea"/>
              </a:rPr>
              <a:t>&gt;</a:t>
            </a:r>
            <a:r>
              <a:rPr kumimoji="1" lang="en-US" altLang="ja-JP" sz="1000" smtClean="0">
                <a:latin typeface="+mn-ea"/>
              </a:rPr>
              <a:t/>
            </a:r>
            <a:br>
              <a:rPr kumimoji="1" lang="en-US" altLang="ja-JP" sz="1000" smtClean="0">
                <a:latin typeface="+mn-ea"/>
              </a:rPr>
            </a:br>
            <a:r>
              <a:rPr lang="en-US" altLang="ja-JP" sz="1000" b="1" smtClean="0">
                <a:latin typeface="+mn-ea"/>
              </a:rPr>
              <a:t>selectors</a:t>
            </a:r>
            <a:br>
              <a:rPr lang="en-US" altLang="ja-JP" sz="1000" b="1" smtClean="0">
                <a:latin typeface="+mn-ea"/>
              </a:rPr>
            </a:br>
            <a:r>
              <a:rPr lang="ja-JP" altLang="en-US" sz="1000" b="1" smtClean="0">
                <a:latin typeface="+mn-ea"/>
              </a:rPr>
              <a:t>　</a:t>
            </a:r>
            <a:r>
              <a:rPr lang="ja-JP" altLang="en-US" sz="800" smtClean="0">
                <a:latin typeface="+mn-ea"/>
              </a:rPr>
              <a:t>対象のコンテンツの</a:t>
            </a:r>
            <a:r>
              <a:rPr lang="en-US" altLang="ja-JP" sz="800" smtClean="0">
                <a:latin typeface="+mn-ea"/>
              </a:rPr>
              <a:t>ID</a:t>
            </a:r>
            <a:r>
              <a:rPr lang="ja-JP" altLang="en-US" sz="800">
                <a:latin typeface="+mn-ea"/>
              </a:rPr>
              <a:t>や</a:t>
            </a:r>
            <a:r>
              <a:rPr lang="ja-JP" altLang="en-US" sz="800" smtClean="0">
                <a:latin typeface="+mn-ea"/>
              </a:rPr>
              <a:t>クラス、属性を指定します。</a:t>
            </a:r>
            <a:endParaRPr kumimoji="1" lang="ja-JP" altLang="en-US" sz="800" smtClean="0">
              <a:latin typeface="+mn-ea"/>
            </a:endParaRPr>
          </a:p>
        </p:txBody>
      </p:sp>
      <p:grpSp>
        <p:nvGrpSpPr>
          <p:cNvPr id="27" name="グループ化 26"/>
          <p:cNvGrpSpPr/>
          <p:nvPr/>
        </p:nvGrpSpPr>
        <p:grpSpPr>
          <a:xfrm>
            <a:off x="107503" y="2275617"/>
            <a:ext cx="8928993" cy="2790069"/>
            <a:chOff x="107503" y="771550"/>
            <a:chExt cx="8928993" cy="2790069"/>
          </a:xfrm>
        </p:grpSpPr>
        <p:grpSp>
          <p:nvGrpSpPr>
            <p:cNvPr id="28" name="Google Shape;573;p31"/>
            <p:cNvGrpSpPr/>
            <p:nvPr/>
          </p:nvGrpSpPr>
          <p:grpSpPr>
            <a:xfrm>
              <a:off x="107503" y="771550"/>
              <a:ext cx="8928993" cy="2597653"/>
              <a:chOff x="215515" y="865945"/>
              <a:chExt cx="9053718" cy="3182271"/>
            </a:xfrm>
          </p:grpSpPr>
          <p:sp>
            <p:nvSpPr>
              <p:cNvPr id="32" name="Google Shape;574;p31"/>
              <p:cNvSpPr/>
              <p:nvPr/>
            </p:nvSpPr>
            <p:spPr>
              <a:xfrm>
                <a:off x="215516" y="1114226"/>
                <a:ext cx="9053717" cy="2933990"/>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 name="Google Shape;575;p31"/>
              <p:cNvSpPr/>
              <p:nvPr/>
            </p:nvSpPr>
            <p:spPr>
              <a:xfrm>
                <a:off x="215515" y="865945"/>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b="1">
                    <a:solidFill>
                      <a:schemeClr val="lt1"/>
                    </a:solidFill>
                    <a:latin typeface="游ゴシック" panose="020B0400000000000000" pitchFamily="50" charset="-128"/>
                    <a:ea typeface="游ゴシック" panose="020B0400000000000000" pitchFamily="50" charset="-128"/>
                    <a:cs typeface="Arial" panose="020B0604020202020204" pitchFamily="34" charset="0"/>
                    <a:sym typeface="Arial"/>
                  </a:rPr>
                  <a:t>ボタンの追加</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panose="020B0604020202020204" pitchFamily="34" charset="0"/>
                  <a:sym typeface="Arial"/>
                </a:endParaRPr>
              </a:p>
            </p:txBody>
          </p:sp>
          <p:sp>
            <p:nvSpPr>
              <p:cNvPr id="34" name="Google Shape;576;p31"/>
              <p:cNvSpPr txBox="1"/>
              <p:nvPr/>
            </p:nvSpPr>
            <p:spPr>
              <a:xfrm>
                <a:off x="215516" y="1114225"/>
                <a:ext cx="8456143" cy="339290"/>
              </a:xfrm>
              <a:prstGeom prst="rect">
                <a:avLst/>
              </a:prstGeom>
              <a:noFill/>
              <a:ln>
                <a:noFill/>
              </a:ln>
            </p:spPr>
            <p:txBody>
              <a:bodyPr spcFirstLastPara="1" wrap="square" lIns="91425" tIns="45700" rIns="91425" bIns="45700" anchor="t" anchorCtr="0">
                <a:spAutoFit/>
              </a:bodyPr>
              <a:lstStyle/>
              <a:p>
                <a:pPr lvl="0"/>
                <a:r>
                  <a:rPr lang="en-US" altLang="ja-JP" sz="1200" i="1" err="1" smtClean="0">
                    <a:latin typeface="+mn-ea"/>
                  </a:rPr>
                  <a:t>addButton</a:t>
                </a:r>
                <a:r>
                  <a:rPr lang="en-US" altLang="ja-JP" sz="1200" i="1" smtClean="0">
                    <a:latin typeface="+mn-ea"/>
                  </a:rPr>
                  <a:t>(</a:t>
                </a:r>
                <a:r>
                  <a:rPr lang="en-US" altLang="ja-JP" sz="1200" i="1" smtClean="0">
                    <a:solidFill>
                      <a:schemeClr val="accent6">
                        <a:lumMod val="75000"/>
                      </a:schemeClr>
                    </a:solidFill>
                    <a:latin typeface="+mn-ea"/>
                  </a:rPr>
                  <a:t>options</a:t>
                </a:r>
                <a:r>
                  <a:rPr lang="en-US" altLang="ja-JP" sz="1200" i="1">
                    <a:latin typeface="+mn-ea"/>
                  </a:rPr>
                  <a:t>, </a:t>
                </a:r>
                <a:r>
                  <a:rPr lang="en-US" altLang="ja-JP" sz="1200" i="1">
                    <a:solidFill>
                      <a:schemeClr val="accent6">
                        <a:lumMod val="75000"/>
                      </a:schemeClr>
                    </a:solidFill>
                    <a:latin typeface="+mn-ea"/>
                  </a:rPr>
                  <a:t>sibling</a:t>
                </a:r>
                <a:r>
                  <a:rPr lang="en-US" altLang="ja-JP" sz="1200" i="1">
                    <a:latin typeface="+mn-ea"/>
                  </a:rPr>
                  <a:t>, </a:t>
                </a:r>
                <a:r>
                  <a:rPr lang="en-US" altLang="ja-JP" sz="1200" i="1">
                    <a:solidFill>
                      <a:schemeClr val="accent6">
                        <a:lumMod val="75000"/>
                      </a:schemeClr>
                    </a:solidFill>
                    <a:latin typeface="+mn-ea"/>
                  </a:rPr>
                  <a:t>before</a:t>
                </a:r>
                <a:r>
                  <a:rPr lang="en-US" altLang="ja-JP" sz="1200" i="1" smtClean="0">
                    <a:latin typeface="+mn-ea"/>
                  </a:rPr>
                  <a:t>)</a:t>
                </a:r>
                <a:endParaRPr lang="en-US" sz="1200" i="1">
                  <a:solidFill>
                    <a:srgbClr val="00B050"/>
                  </a:solidFill>
                  <a:latin typeface="+mn-ea"/>
                  <a:sym typeface="Quattrocento Sans"/>
                </a:endParaRPr>
              </a:p>
            </p:txBody>
          </p:sp>
        </p:grpSp>
        <p:sp>
          <p:nvSpPr>
            <p:cNvPr id="29" name="正方形/長方形 28"/>
            <p:cNvSpPr/>
            <p:nvPr/>
          </p:nvSpPr>
          <p:spPr>
            <a:xfrm>
              <a:off x="140652" y="994631"/>
              <a:ext cx="3176634" cy="276999"/>
            </a:xfrm>
            <a:prstGeom prst="rect">
              <a:avLst/>
            </a:prstGeom>
          </p:spPr>
          <p:txBody>
            <a:bodyPr wrap="square">
              <a:spAutoFit/>
            </a:bodyPr>
            <a:lstStyle/>
            <a:p>
              <a:endParaRPr lang="ja-JP" altLang="en-US" sz="1200" i="1"/>
            </a:p>
          </p:txBody>
        </p:sp>
        <p:sp>
          <p:nvSpPr>
            <p:cNvPr id="30" name="テキスト ボックス 29"/>
            <p:cNvSpPr txBox="1"/>
            <p:nvPr/>
          </p:nvSpPr>
          <p:spPr>
            <a:xfrm>
              <a:off x="385664" y="1219347"/>
              <a:ext cx="8208912" cy="246221"/>
            </a:xfrm>
            <a:prstGeom prst="rect">
              <a:avLst/>
            </a:prstGeom>
            <a:noFill/>
          </p:spPr>
          <p:txBody>
            <a:bodyPr wrap="square" rtlCol="0">
              <a:spAutoFit/>
            </a:bodyPr>
            <a:lstStyle/>
            <a:p>
              <a:r>
                <a:rPr lang="ja-JP" altLang="en-US" sz="1000" smtClean="0">
                  <a:solidFill>
                    <a:srgbClr val="595959"/>
                  </a:solidFill>
                </a:rPr>
                <a:t>「オブジェクト</a:t>
              </a:r>
              <a:r>
                <a:rPr lang="en-US" altLang="ja-JP" sz="1000" smtClean="0">
                  <a:solidFill>
                    <a:srgbClr val="595959"/>
                  </a:solidFill>
                </a:rPr>
                <a:t>.</a:t>
              </a:r>
              <a:r>
                <a:rPr lang="en-US" altLang="ja-JP" sz="1000" err="1" smtClean="0">
                  <a:solidFill>
                    <a:srgbClr val="595959"/>
                  </a:solidFill>
                </a:rPr>
                <a:t>addButton</a:t>
              </a:r>
              <a:r>
                <a:rPr lang="en-US" altLang="ja-JP" sz="1000" smtClean="0">
                  <a:solidFill>
                    <a:srgbClr val="595959"/>
                  </a:solidFill>
                </a:rPr>
                <a:t>(</a:t>
              </a:r>
              <a:r>
                <a:rPr lang="en-US" altLang="ja-JP" sz="1000" err="1" smtClean="0">
                  <a:solidFill>
                    <a:srgbClr val="595959"/>
                  </a:solidFill>
                </a:rPr>
                <a:t>options,sibling,before</a:t>
              </a:r>
              <a:r>
                <a:rPr lang="en-US" altLang="ja-JP" sz="1000" smtClean="0">
                  <a:solidFill>
                    <a:srgbClr val="595959"/>
                  </a:solidFill>
                </a:rPr>
                <a:t>)</a:t>
              </a:r>
              <a:r>
                <a:rPr lang="ja-JP" altLang="en-US" sz="1000" smtClean="0">
                  <a:solidFill>
                    <a:srgbClr val="595959"/>
                  </a:solidFill>
                </a:rPr>
                <a:t>」と記述することで、オブジェクトにカスタムボタンを追加します。</a:t>
              </a:r>
              <a:endParaRPr kumimoji="1" lang="ja-JP" altLang="en-US" sz="1000" smtClean="0">
                <a:solidFill>
                  <a:srgbClr val="595959"/>
                </a:solidFill>
              </a:endParaRPr>
            </a:p>
          </p:txBody>
        </p:sp>
        <p:sp>
          <p:nvSpPr>
            <p:cNvPr id="31" name="テキスト ボックス 30"/>
            <p:cNvSpPr txBox="1"/>
            <p:nvPr/>
          </p:nvSpPr>
          <p:spPr>
            <a:xfrm>
              <a:off x="611560" y="1437961"/>
              <a:ext cx="6552728" cy="2123658"/>
            </a:xfrm>
            <a:prstGeom prst="rect">
              <a:avLst/>
            </a:prstGeom>
            <a:noFill/>
          </p:spPr>
          <p:txBody>
            <a:bodyPr wrap="square" rtlCol="0">
              <a:spAutoFit/>
            </a:bodyPr>
            <a:lstStyle/>
            <a:p>
              <a:r>
                <a:rPr kumimoji="1" lang="en-US" altLang="ja-JP" sz="800" smtClean="0">
                  <a:latin typeface="+mn-ea"/>
                </a:rPr>
                <a:t>&lt;</a:t>
              </a:r>
              <a:r>
                <a:rPr kumimoji="1" lang="ja-JP" altLang="en-US" sz="800" smtClean="0">
                  <a:latin typeface="+mn-ea"/>
                </a:rPr>
                <a:t>構文</a:t>
              </a:r>
              <a:r>
                <a:rPr kumimoji="1" lang="en-US" altLang="ja-JP" sz="800" smtClean="0">
                  <a:latin typeface="+mn-ea"/>
                </a:rPr>
                <a:t>&gt;</a:t>
              </a:r>
              <a:r>
                <a:rPr kumimoji="1" lang="en-US" altLang="ja-JP" sz="1000" smtClean="0">
                  <a:latin typeface="+mn-ea"/>
                </a:rPr>
                <a:t/>
              </a:r>
              <a:br>
                <a:rPr kumimoji="1" lang="en-US" altLang="ja-JP" sz="1000" smtClean="0">
                  <a:latin typeface="+mn-ea"/>
                </a:rPr>
              </a:br>
              <a:r>
                <a:rPr lang="en-US" altLang="ja-JP" sz="1000" b="1" smtClean="0">
                  <a:latin typeface="+mn-ea"/>
                </a:rPr>
                <a:t>options</a:t>
              </a:r>
            </a:p>
            <a:p>
              <a:r>
                <a:rPr lang="ja-JP" altLang="en-US" sz="800" b="1" smtClean="0">
                  <a:latin typeface="+mn-ea"/>
                </a:rPr>
                <a:t>　</a:t>
              </a:r>
              <a:r>
                <a:rPr lang="ja-JP" altLang="en-US" sz="800" smtClean="0">
                  <a:latin typeface="+mn-ea"/>
                </a:rPr>
                <a:t>ボタンに表示する画像やポップアップメッセージなどのオプションです。</a:t>
              </a:r>
              <a:r>
                <a:rPr lang="en-US" altLang="ja-JP" sz="800" smtClean="0">
                  <a:latin typeface="+mn-ea"/>
                </a:rPr>
                <a:t/>
              </a:r>
              <a:br>
                <a:rPr lang="en-US" altLang="ja-JP" sz="800" smtClean="0">
                  <a:latin typeface="+mn-ea"/>
                </a:rPr>
              </a:br>
              <a:r>
                <a:rPr lang="ja-JP" altLang="en-US" sz="800" smtClean="0">
                  <a:latin typeface="+mn-ea"/>
                </a:rPr>
                <a:t>　オプションの詳細は右</a:t>
              </a:r>
              <a:r>
                <a:rPr lang="ja-JP" altLang="en-US" sz="800">
                  <a:latin typeface="+mn-ea"/>
                </a:rPr>
                <a:t>の</a:t>
              </a:r>
              <a:r>
                <a:rPr lang="ja-JP" altLang="en-US" sz="800" smtClean="0">
                  <a:latin typeface="+mn-ea"/>
                </a:rPr>
                <a:t>表</a:t>
              </a:r>
              <a:r>
                <a:rPr lang="en-US" altLang="ja-JP" sz="800" smtClean="0">
                  <a:latin typeface="+mn-ea"/>
                </a:rPr>
                <a:t>1</a:t>
              </a:r>
              <a:r>
                <a:rPr lang="ja-JP" altLang="en-US" sz="800" smtClean="0">
                  <a:latin typeface="+mn-ea"/>
                </a:rPr>
                <a:t>を確認してください。</a:t>
              </a:r>
              <a:r>
                <a:rPr lang="en-US" altLang="ja-JP" sz="800" smtClean="0">
                  <a:latin typeface="+mn-ea"/>
                </a:rPr>
                <a:t/>
              </a:r>
              <a:br>
                <a:rPr lang="en-US" altLang="ja-JP" sz="800" smtClean="0">
                  <a:latin typeface="+mn-ea"/>
                </a:rPr>
              </a:br>
              <a:endParaRPr lang="en-US" altLang="ja-JP" sz="800" smtClean="0">
                <a:latin typeface="+mn-ea"/>
              </a:endParaRPr>
            </a:p>
            <a:p>
              <a:r>
                <a:rPr lang="en-US" altLang="ja-JP" sz="1000" b="1">
                  <a:latin typeface="+mn-ea"/>
                </a:rPr>
                <a:t>s</a:t>
              </a:r>
              <a:r>
                <a:rPr lang="en-US" altLang="ja-JP" sz="1000" b="1" smtClean="0">
                  <a:latin typeface="+mn-ea"/>
                </a:rPr>
                <a:t>ibling</a:t>
              </a:r>
            </a:p>
            <a:p>
              <a:r>
                <a:rPr lang="ja-JP" altLang="en-US" sz="800" b="1">
                  <a:latin typeface="+mn-ea"/>
                </a:rPr>
                <a:t>　</a:t>
              </a:r>
              <a:r>
                <a:rPr lang="ja-JP" altLang="en-US" sz="800">
                  <a:latin typeface="+mn-ea"/>
                </a:rPr>
                <a:t>ボタン</a:t>
              </a:r>
              <a:r>
                <a:rPr lang="ja-JP" altLang="en-US" sz="800" smtClean="0">
                  <a:latin typeface="+mn-ea"/>
                </a:rPr>
                <a:t>の追加位置の基準となるボタンを指定します。</a:t>
              </a:r>
              <a:r>
                <a:rPr lang="en-US" altLang="ja-JP" sz="800" smtClean="0">
                  <a:latin typeface="+mn-ea"/>
                </a:rPr>
                <a:t/>
              </a:r>
              <a:br>
                <a:rPr lang="en-US" altLang="ja-JP" sz="800" smtClean="0">
                  <a:latin typeface="+mn-ea"/>
                </a:rPr>
              </a:br>
              <a:r>
                <a:rPr lang="ja-JP" altLang="en-US" sz="800" smtClean="0">
                  <a:latin typeface="+mn-ea"/>
                </a:rPr>
                <a:t>　サンプルでは拡大縮小ボタンのクラス</a:t>
              </a:r>
              <a:r>
                <a:rPr lang="en-US" altLang="ja-JP" sz="800" smtClean="0">
                  <a:latin typeface="+mn-ea"/>
                </a:rPr>
                <a:t>(</a:t>
              </a:r>
              <a:r>
                <a:rPr lang="en-US" altLang="ja-JP" sz="800" smtClean="0">
                  <a:latin typeface="+mn-ea"/>
                  <a:cs typeface="Quattrocento Sans"/>
                  <a:sym typeface="Quattrocento Sans"/>
                </a:rPr>
                <a:t>.</a:t>
              </a:r>
              <a:r>
                <a:rPr lang="en-US" altLang="ja-JP" sz="800" err="1" smtClean="0">
                  <a:latin typeface="+mn-ea"/>
                  <a:cs typeface="Quattrocento Sans"/>
                  <a:sym typeface="Quattrocento Sans"/>
                </a:rPr>
                <a:t>pd</a:t>
              </a:r>
              <a:r>
                <a:rPr lang="en-US" altLang="ja-JP" sz="800" smtClean="0">
                  <a:latin typeface="+mn-ea"/>
                  <a:cs typeface="Quattrocento Sans"/>
                  <a:sym typeface="Quattrocento Sans"/>
                </a:rPr>
                <a:t>-container-title-button-resize</a:t>
              </a:r>
              <a:r>
                <a:rPr lang="en-US" altLang="ja-JP" sz="800" smtClean="0">
                  <a:latin typeface="+mn-ea"/>
                </a:rPr>
                <a:t>)</a:t>
              </a:r>
              <a:r>
                <a:rPr lang="ja-JP" altLang="en-US" sz="800" smtClean="0">
                  <a:latin typeface="+mn-ea"/>
                </a:rPr>
                <a:t>を</a:t>
              </a:r>
              <a:r>
                <a:rPr lang="en-US" altLang="ja-JP" sz="800" smtClean="0">
                  <a:latin typeface="+mn-ea"/>
                </a:rPr>
                <a:t/>
              </a:r>
              <a:br>
                <a:rPr lang="en-US" altLang="ja-JP" sz="800" smtClean="0">
                  <a:latin typeface="+mn-ea"/>
                </a:rPr>
              </a:br>
              <a:r>
                <a:rPr lang="ja-JP" altLang="en-US" sz="800" smtClean="0">
                  <a:latin typeface="+mn-ea"/>
                </a:rPr>
                <a:t>　指定して、拡大縮小ボタンの前または後ろに配置するよう指定しています</a:t>
              </a:r>
              <a:r>
                <a:rPr lang="ja-JP" altLang="en-US" sz="1000" smtClean="0">
                  <a:latin typeface="+mn-ea"/>
                </a:rPr>
                <a:t>。</a:t>
              </a:r>
              <a:endParaRPr lang="en-US" altLang="ja-JP" sz="1000" smtClean="0">
                <a:latin typeface="+mn-ea"/>
              </a:endParaRPr>
            </a:p>
            <a:p>
              <a:r>
                <a:rPr lang="en-US" altLang="ja-JP" sz="1000" b="1" smtClean="0">
                  <a:latin typeface="+mn-ea"/>
                </a:rPr>
                <a:t/>
              </a:r>
              <a:br>
                <a:rPr lang="en-US" altLang="ja-JP" sz="1000" b="1" smtClean="0">
                  <a:latin typeface="+mn-ea"/>
                </a:rPr>
              </a:br>
              <a:r>
                <a:rPr lang="en-US" altLang="ja-JP" sz="1000" b="1" smtClean="0">
                  <a:latin typeface="+mn-ea"/>
                </a:rPr>
                <a:t>before</a:t>
              </a:r>
            </a:p>
            <a:p>
              <a:r>
                <a:rPr lang="ja-JP" altLang="en-US" sz="800" smtClean="0">
                  <a:latin typeface="+mn-ea"/>
                </a:rPr>
                <a:t>　</a:t>
              </a:r>
              <a:r>
                <a:rPr lang="en-US" altLang="ja-JP" sz="800" smtClean="0">
                  <a:latin typeface="+mn-ea"/>
                </a:rPr>
                <a:t>sibling</a:t>
              </a:r>
              <a:r>
                <a:rPr lang="ja-JP" altLang="en-US" sz="800" smtClean="0">
                  <a:latin typeface="+mn-ea"/>
                </a:rPr>
                <a:t>に指定したボタンの前または後ろにボタンを追加します。</a:t>
              </a:r>
              <a:r>
                <a:rPr lang="en-US" altLang="ja-JP" sz="800" smtClean="0">
                  <a:latin typeface="+mn-ea"/>
                </a:rPr>
                <a:t/>
              </a:r>
              <a:br>
                <a:rPr lang="en-US" altLang="ja-JP" sz="800" smtClean="0">
                  <a:latin typeface="+mn-ea"/>
                </a:rPr>
              </a:br>
              <a:r>
                <a:rPr lang="ja-JP" altLang="en-US" sz="800" smtClean="0">
                  <a:latin typeface="+mn-ea"/>
                </a:rPr>
                <a:t>　　</a:t>
              </a:r>
              <a:r>
                <a:rPr lang="en-US" altLang="ja-JP" sz="800" smtClean="0">
                  <a:latin typeface="+mn-ea"/>
                </a:rPr>
                <a:t>true :</a:t>
              </a:r>
              <a:r>
                <a:rPr lang="ja-JP" altLang="en-US" sz="800" smtClean="0">
                  <a:latin typeface="+mn-ea"/>
                </a:rPr>
                <a:t>前に追加</a:t>
              </a:r>
              <a:endParaRPr lang="en-US" altLang="ja-JP" sz="800" smtClean="0">
                <a:latin typeface="+mn-ea"/>
              </a:endParaRPr>
            </a:p>
            <a:p>
              <a:r>
                <a:rPr lang="ja-JP" altLang="en-US" sz="800">
                  <a:latin typeface="+mn-ea"/>
                </a:rPr>
                <a:t>　</a:t>
              </a:r>
              <a:r>
                <a:rPr lang="ja-JP" altLang="en-US" sz="800" smtClean="0">
                  <a:latin typeface="+mn-ea"/>
                </a:rPr>
                <a:t>　</a:t>
              </a:r>
              <a:r>
                <a:rPr lang="en-US" altLang="ja-JP" sz="800" smtClean="0">
                  <a:latin typeface="+mn-ea"/>
                </a:rPr>
                <a:t>false:</a:t>
              </a:r>
              <a:r>
                <a:rPr lang="ja-JP" altLang="en-US" sz="800" smtClean="0">
                  <a:latin typeface="+mn-ea"/>
                </a:rPr>
                <a:t>後ろに追加</a:t>
              </a:r>
              <a:r>
                <a:rPr lang="en-US" altLang="ja-JP" sz="1000" b="1" smtClean="0">
                  <a:latin typeface="+mn-ea"/>
                </a:rPr>
                <a:t/>
              </a:r>
              <a:br>
                <a:rPr lang="en-US" altLang="ja-JP" sz="1000" b="1" smtClean="0">
                  <a:latin typeface="+mn-ea"/>
                </a:rPr>
              </a:br>
              <a:r>
                <a:rPr lang="ja-JP" altLang="en-US" sz="1000" b="1" smtClean="0">
                  <a:latin typeface="+mn-ea"/>
                </a:rPr>
                <a:t>　</a:t>
              </a:r>
              <a:endParaRPr kumimoji="1" lang="ja-JP" altLang="en-US" sz="800" smtClean="0">
                <a:latin typeface="+mn-ea"/>
              </a:endParaRPr>
            </a:p>
          </p:txBody>
        </p:sp>
      </p:grpSp>
      <p:pic>
        <p:nvPicPr>
          <p:cNvPr id="11" name="図 10"/>
          <p:cNvPicPr>
            <a:picLocks noChangeAspect="1"/>
          </p:cNvPicPr>
          <p:nvPr/>
        </p:nvPicPr>
        <p:blipFill>
          <a:blip r:embed="rId3"/>
          <a:stretch>
            <a:fillRect/>
          </a:stretch>
        </p:blipFill>
        <p:spPr>
          <a:xfrm>
            <a:off x="5264435" y="3135793"/>
            <a:ext cx="3347001" cy="827988"/>
          </a:xfrm>
          <a:prstGeom prst="rect">
            <a:avLst/>
          </a:prstGeom>
        </p:spPr>
      </p:pic>
      <p:sp>
        <p:nvSpPr>
          <p:cNvPr id="5" name="テキスト ボックス 4"/>
          <p:cNvSpPr txBox="1"/>
          <p:nvPr/>
        </p:nvSpPr>
        <p:spPr>
          <a:xfrm>
            <a:off x="5652120" y="3995322"/>
            <a:ext cx="2362986" cy="246221"/>
          </a:xfrm>
          <a:prstGeom prst="rect">
            <a:avLst/>
          </a:prstGeom>
          <a:noFill/>
        </p:spPr>
        <p:txBody>
          <a:bodyPr wrap="square" rtlCol="0">
            <a:spAutoFit/>
          </a:bodyPr>
          <a:lstStyle/>
          <a:p>
            <a:r>
              <a:rPr lang="en-US" altLang="ja-JP" sz="1000">
                <a:latin typeface="+mn-ea"/>
              </a:rPr>
              <a:t>o</a:t>
            </a:r>
            <a:r>
              <a:rPr kumimoji="1" lang="en-US" altLang="ja-JP" sz="1000" smtClean="0">
                <a:latin typeface="+mn-ea"/>
              </a:rPr>
              <a:t>ptions</a:t>
            </a:r>
            <a:r>
              <a:rPr kumimoji="1" lang="ja-JP" altLang="en-US" sz="1000" smtClean="0">
                <a:latin typeface="+mn-ea"/>
              </a:rPr>
              <a:t>に設定可能な値のリスト</a:t>
            </a:r>
            <a:r>
              <a:rPr kumimoji="1" lang="en-US" altLang="ja-JP" sz="1000" smtClean="0">
                <a:latin typeface="+mn-ea"/>
              </a:rPr>
              <a:t>(</a:t>
            </a:r>
            <a:r>
              <a:rPr kumimoji="1" lang="ja-JP" altLang="en-US" sz="1000" smtClean="0">
                <a:latin typeface="+mn-ea"/>
              </a:rPr>
              <a:t>表</a:t>
            </a:r>
            <a:r>
              <a:rPr kumimoji="1" lang="en-US" altLang="ja-JP" sz="1000" smtClean="0">
                <a:latin typeface="+mn-ea"/>
              </a:rPr>
              <a:t>1)</a:t>
            </a:r>
            <a:endParaRPr kumimoji="1" lang="ja-JP" altLang="en-US" sz="1000" smtClean="0">
              <a:latin typeface="+mn-ea"/>
            </a:endParaRPr>
          </a:p>
        </p:txBody>
      </p:sp>
      <p:grpSp>
        <p:nvGrpSpPr>
          <p:cNvPr id="42" name="グループ化 41"/>
          <p:cNvGrpSpPr/>
          <p:nvPr/>
        </p:nvGrpSpPr>
        <p:grpSpPr>
          <a:xfrm>
            <a:off x="0" y="-12143"/>
            <a:ext cx="9145478" cy="714736"/>
            <a:chOff x="0" y="-12143"/>
            <a:chExt cx="9145478" cy="714736"/>
          </a:xfrm>
        </p:grpSpPr>
        <p:sp>
          <p:nvSpPr>
            <p:cNvPr id="43"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4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4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46"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47" name="ホームベース 46"/>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4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4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1/6</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441025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34</a:t>
            </a:fld>
            <a:endParaRPr lang="ja-JP" altLang="en-US"/>
          </a:p>
        </p:txBody>
      </p:sp>
      <p:grpSp>
        <p:nvGrpSpPr>
          <p:cNvPr id="8" name="Google Shape;573;p31"/>
          <p:cNvGrpSpPr/>
          <p:nvPr/>
        </p:nvGrpSpPr>
        <p:grpSpPr>
          <a:xfrm>
            <a:off x="107504" y="771550"/>
            <a:ext cx="8928992" cy="1656184"/>
            <a:chOff x="215516" y="865945"/>
            <a:chExt cx="9053717" cy="2028918"/>
          </a:xfrm>
        </p:grpSpPr>
        <p:sp>
          <p:nvSpPr>
            <p:cNvPr id="9" name="Google Shape;574;p31"/>
            <p:cNvSpPr/>
            <p:nvPr/>
          </p:nvSpPr>
          <p:spPr>
            <a:xfrm>
              <a:off x="215516" y="1114227"/>
              <a:ext cx="9053717" cy="1780636"/>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215516" y="865945"/>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b="1">
                  <a:solidFill>
                    <a:schemeClr val="lt1"/>
                  </a:solidFill>
                  <a:latin typeface="游ゴシック" panose="020B0400000000000000" pitchFamily="50" charset="-128"/>
                  <a:ea typeface="游ゴシック" panose="020B0400000000000000" pitchFamily="50" charset="-128"/>
                  <a:cs typeface="Arial"/>
                  <a:sym typeface="Arial"/>
                </a:rPr>
                <a:t>ボタンクリック時</a:t>
              </a:r>
              <a:r>
                <a:rPr lang="ja-JP" altLang="en-US" sz="1400" b="1" smtClean="0">
                  <a:solidFill>
                    <a:schemeClr val="lt1"/>
                  </a:solidFill>
                  <a:latin typeface="游ゴシック" panose="020B0400000000000000" pitchFamily="50" charset="-128"/>
                  <a:ea typeface="游ゴシック" panose="020B0400000000000000" pitchFamily="50" charset="-128"/>
                  <a:cs typeface="Arial"/>
                  <a:sym typeface="Arial"/>
                </a:rPr>
                <a:t>のアクション</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1" name="Google Shape;576;p31"/>
            <p:cNvSpPr txBox="1"/>
            <p:nvPr/>
          </p:nvSpPr>
          <p:spPr>
            <a:xfrm>
              <a:off x="215516" y="1114225"/>
              <a:ext cx="8456143" cy="296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a:solidFill>
                  <a:srgbClr val="00B050"/>
                </a:solidFill>
                <a:latin typeface="+mn-ea"/>
                <a:sym typeface="Quattrocento Sans"/>
              </a:endParaRPr>
            </a:p>
          </p:txBody>
        </p:sp>
      </p:grpSp>
      <p:sp>
        <p:nvSpPr>
          <p:cNvPr id="12" name="正方形/長方形 11"/>
          <p:cNvSpPr/>
          <p:nvPr/>
        </p:nvSpPr>
        <p:spPr>
          <a:xfrm>
            <a:off x="140652" y="994631"/>
            <a:ext cx="6807612" cy="276999"/>
          </a:xfrm>
          <a:prstGeom prst="rect">
            <a:avLst/>
          </a:prstGeom>
        </p:spPr>
        <p:txBody>
          <a:bodyPr wrap="square">
            <a:spAutoFit/>
          </a:bodyPr>
          <a:lstStyle/>
          <a:p>
            <a:r>
              <a:rPr lang="en-US" altLang="ja-JP" sz="1200" i="1" smtClean="0">
                <a:solidFill>
                  <a:schemeClr val="accent6">
                    <a:lumMod val="75000"/>
                  </a:schemeClr>
                </a:solidFill>
                <a:latin typeface="+mn-ea"/>
              </a:rPr>
              <a:t>buttonobject</a:t>
            </a:r>
            <a:r>
              <a:rPr lang="en-US" altLang="ja-JP" sz="1200" i="1" smtClean="0">
                <a:latin typeface="+mn-ea"/>
              </a:rPr>
              <a:t>.addEventListener('click</a:t>
            </a:r>
            <a:r>
              <a:rPr lang="en-US" altLang="ja-JP" sz="1200" i="1">
                <a:latin typeface="+mn-ea"/>
              </a:rPr>
              <a:t>'</a:t>
            </a:r>
            <a:r>
              <a:rPr lang="en-US" altLang="ja-JP" sz="1200" i="1" smtClean="0">
                <a:latin typeface="+mn-ea"/>
              </a:rPr>
              <a:t>, </a:t>
            </a:r>
            <a:r>
              <a:rPr lang="en-US" altLang="ja-JP" sz="1200" i="1" smtClean="0">
                <a:solidFill>
                  <a:schemeClr val="accent6">
                    <a:lumMod val="75000"/>
                  </a:schemeClr>
                </a:solidFill>
                <a:latin typeface="+mn-ea"/>
              </a:rPr>
              <a:t>function</a:t>
            </a:r>
            <a:r>
              <a:rPr lang="en-US" altLang="ja-JP" sz="1200" i="1" smtClean="0">
                <a:latin typeface="+mn-ea"/>
              </a:rPr>
              <a:t>); </a:t>
            </a:r>
            <a:endParaRPr lang="ja-JP" altLang="en-US" sz="1200" i="1">
              <a:latin typeface="+mn-ea"/>
            </a:endParaRPr>
          </a:p>
        </p:txBody>
      </p:sp>
      <p:sp>
        <p:nvSpPr>
          <p:cNvPr id="13" name="テキスト ボックス 12"/>
          <p:cNvSpPr txBox="1"/>
          <p:nvPr/>
        </p:nvSpPr>
        <p:spPr>
          <a:xfrm>
            <a:off x="385664" y="1219347"/>
            <a:ext cx="8208912" cy="246221"/>
          </a:xfrm>
          <a:prstGeom prst="rect">
            <a:avLst/>
          </a:prstGeom>
          <a:noFill/>
        </p:spPr>
        <p:txBody>
          <a:bodyPr wrap="square" rtlCol="0">
            <a:spAutoFit/>
          </a:bodyPr>
          <a:lstStyle/>
          <a:p>
            <a:r>
              <a:rPr lang="ja-JP" altLang="en-US" sz="1000">
                <a:solidFill>
                  <a:srgbClr val="595959"/>
                </a:solidFill>
              </a:rPr>
              <a:t>該当</a:t>
            </a:r>
            <a:r>
              <a:rPr lang="ja-JP" altLang="en-US" sz="1000" smtClean="0">
                <a:solidFill>
                  <a:srgbClr val="595959"/>
                </a:solidFill>
              </a:rPr>
              <a:t>の</a:t>
            </a:r>
            <a:r>
              <a:rPr lang="ja-JP" altLang="en-US" sz="1000">
                <a:solidFill>
                  <a:srgbClr val="595959"/>
                </a:solidFill>
              </a:rPr>
              <a:t>ボタンオブジェクト</a:t>
            </a:r>
            <a:r>
              <a:rPr lang="ja-JP" altLang="en-US" sz="1000" smtClean="0">
                <a:solidFill>
                  <a:srgbClr val="595959"/>
                </a:solidFill>
              </a:rPr>
              <a:t>のクリック時に、指定した関数の処理を実行します。</a:t>
            </a:r>
            <a:endParaRPr kumimoji="1" lang="ja-JP" altLang="en-US" sz="1000" smtClean="0">
              <a:solidFill>
                <a:srgbClr val="595959"/>
              </a:solidFill>
            </a:endParaRPr>
          </a:p>
        </p:txBody>
      </p:sp>
      <p:sp>
        <p:nvSpPr>
          <p:cNvPr id="14" name="テキスト ボックス 13"/>
          <p:cNvSpPr txBox="1"/>
          <p:nvPr/>
        </p:nvSpPr>
        <p:spPr>
          <a:xfrm>
            <a:off x="611560" y="1418530"/>
            <a:ext cx="6552728" cy="954107"/>
          </a:xfrm>
          <a:prstGeom prst="rect">
            <a:avLst/>
          </a:prstGeom>
          <a:noFill/>
        </p:spPr>
        <p:txBody>
          <a:bodyPr wrap="square" rtlCol="0">
            <a:spAutoFit/>
          </a:bodyPr>
          <a:lstStyle/>
          <a:p>
            <a:r>
              <a:rPr kumimoji="1" lang="en-US" altLang="ja-JP" sz="800" smtClean="0">
                <a:latin typeface="+mn-ea"/>
              </a:rPr>
              <a:t>&lt;</a:t>
            </a:r>
            <a:r>
              <a:rPr kumimoji="1" lang="ja-JP" altLang="en-US" sz="800" smtClean="0">
                <a:latin typeface="+mn-ea"/>
              </a:rPr>
              <a:t>構文</a:t>
            </a:r>
            <a:r>
              <a:rPr kumimoji="1" lang="en-US" altLang="ja-JP" sz="800" smtClean="0">
                <a:latin typeface="+mn-ea"/>
              </a:rPr>
              <a:t>&gt;</a:t>
            </a:r>
            <a:r>
              <a:rPr kumimoji="1" lang="en-US" altLang="ja-JP" sz="1000" smtClean="0">
                <a:latin typeface="+mn-ea"/>
              </a:rPr>
              <a:t/>
            </a:r>
            <a:br>
              <a:rPr kumimoji="1" lang="en-US" altLang="ja-JP" sz="1000" smtClean="0">
                <a:latin typeface="+mn-ea"/>
              </a:rPr>
            </a:br>
            <a:r>
              <a:rPr lang="en-US" altLang="ja-JP" sz="1000" b="1" err="1" smtClean="0">
                <a:latin typeface="+mn-ea"/>
              </a:rPr>
              <a:t>buttonobject</a:t>
            </a:r>
            <a:r>
              <a:rPr lang="en-US" altLang="ja-JP" sz="1000" b="1" smtClean="0">
                <a:latin typeface="+mn-ea"/>
              </a:rPr>
              <a:t/>
            </a:r>
            <a:br>
              <a:rPr lang="en-US" altLang="ja-JP" sz="1000" b="1" smtClean="0">
                <a:latin typeface="+mn-ea"/>
              </a:rPr>
            </a:br>
            <a:r>
              <a:rPr lang="ja-JP" altLang="en-US" sz="1000" b="1" smtClean="0">
                <a:latin typeface="+mn-ea"/>
              </a:rPr>
              <a:t>　</a:t>
            </a:r>
            <a:r>
              <a:rPr lang="ja-JP" altLang="en-US" sz="800">
                <a:latin typeface="+mn-ea"/>
              </a:rPr>
              <a:t>アクション</a:t>
            </a:r>
            <a:r>
              <a:rPr lang="ja-JP" altLang="en-US" sz="800" smtClean="0">
                <a:latin typeface="+mn-ea"/>
              </a:rPr>
              <a:t>を追加するボタンコンテンツです。</a:t>
            </a:r>
            <a:endParaRPr lang="en-US" altLang="ja-JP" sz="800" smtClean="0">
              <a:latin typeface="+mn-ea"/>
            </a:endParaRPr>
          </a:p>
          <a:p>
            <a:endParaRPr kumimoji="1" lang="en-US" altLang="ja-JP" sz="800">
              <a:latin typeface="+mn-ea"/>
            </a:endParaRPr>
          </a:p>
          <a:p>
            <a:r>
              <a:rPr lang="en-US" altLang="ja-JP" sz="1000" b="1">
                <a:latin typeface="+mn-ea"/>
              </a:rPr>
              <a:t>f</a:t>
            </a:r>
            <a:r>
              <a:rPr lang="en-US" altLang="ja-JP" sz="1000" b="1" smtClean="0">
                <a:latin typeface="+mn-ea"/>
              </a:rPr>
              <a:t>unction</a:t>
            </a:r>
          </a:p>
          <a:p>
            <a:r>
              <a:rPr kumimoji="1" lang="ja-JP" altLang="en-US" sz="1000" b="1">
                <a:latin typeface="+mn-ea"/>
              </a:rPr>
              <a:t>　</a:t>
            </a:r>
            <a:r>
              <a:rPr kumimoji="1" lang="ja-JP" altLang="en-US" sz="800" smtClean="0">
                <a:latin typeface="+mn-ea"/>
              </a:rPr>
              <a:t>クリック時に実行するアクションです。</a:t>
            </a:r>
          </a:p>
        </p:txBody>
      </p:sp>
      <p:grpSp>
        <p:nvGrpSpPr>
          <p:cNvPr id="19" name="グループ化 18"/>
          <p:cNvGrpSpPr/>
          <p:nvPr/>
        </p:nvGrpSpPr>
        <p:grpSpPr>
          <a:xfrm>
            <a:off x="0" y="-12143"/>
            <a:ext cx="9145478" cy="714736"/>
            <a:chOff x="0" y="-12143"/>
            <a:chExt cx="9145478" cy="714736"/>
          </a:xfrm>
        </p:grpSpPr>
        <p:sp>
          <p:nvSpPr>
            <p:cNvPr id="2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1"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32" name="ホームベース 31"/>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3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2/6</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1513398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35</a:t>
            </a:fld>
            <a:endParaRPr lang="ja-JP" altLang="en-US"/>
          </a:p>
        </p:txBody>
      </p:sp>
      <p:sp>
        <p:nvSpPr>
          <p:cNvPr id="7" name="Google Shape;600;p32"/>
          <p:cNvSpPr/>
          <p:nvPr/>
        </p:nvSpPr>
        <p:spPr>
          <a:xfrm>
            <a:off x="109001" y="915566"/>
            <a:ext cx="8925998" cy="3960440"/>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601;p32"/>
          <p:cNvSpPr/>
          <p:nvPr/>
        </p:nvSpPr>
        <p:spPr>
          <a:xfrm>
            <a:off x="109001" y="731966"/>
            <a:ext cx="2713560" cy="183600"/>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Tips</a:t>
            </a:r>
            <a:r>
              <a:rPr lang="en-US" alt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 [No.1]</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9" name="Google Shape;602;p32"/>
          <p:cNvSpPr txBox="1"/>
          <p:nvPr/>
        </p:nvSpPr>
        <p:spPr>
          <a:xfrm>
            <a:off x="109001" y="942678"/>
            <a:ext cx="8662894"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200" b="1" err="1" smtClean="0">
                <a:solidFill>
                  <a:srgbClr val="595959"/>
                </a:solidFill>
                <a:latin typeface="+mn-ea"/>
                <a:cs typeface="Quattrocento Sans"/>
                <a:sym typeface="Quattrocento Sans"/>
              </a:rPr>
              <a:t>addButton</a:t>
            </a:r>
            <a:r>
              <a:rPr lang="ja-JP" altLang="en-US" sz="1200" b="1" smtClean="0">
                <a:solidFill>
                  <a:srgbClr val="595959"/>
                </a:solidFill>
                <a:latin typeface="+mn-ea"/>
                <a:cs typeface="Quattrocento Sans"/>
                <a:sym typeface="Quattrocento Sans"/>
              </a:rPr>
              <a:t>メソッドで追加したボタンを操作する</a:t>
            </a:r>
            <a:endParaRPr lang="en-US" altLang="ja-JP" sz="1200" b="1"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200" b="1">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en-US" altLang="ja-JP" sz="1000" err="1" smtClean="0">
                <a:solidFill>
                  <a:srgbClr val="595959"/>
                </a:solidFill>
                <a:latin typeface="+mn-ea"/>
                <a:cs typeface="Quattrocento Sans"/>
                <a:sym typeface="Quattrocento Sans"/>
              </a:rPr>
              <a:t>addButton</a:t>
            </a:r>
            <a:r>
              <a:rPr lang="ja-JP" altLang="en-US" sz="1000" smtClean="0">
                <a:solidFill>
                  <a:srgbClr val="595959"/>
                </a:solidFill>
                <a:latin typeface="+mn-ea"/>
                <a:cs typeface="Quattrocento Sans"/>
                <a:sym typeface="Quattrocento Sans"/>
              </a:rPr>
              <a:t>メソッドでは、追加するボタンに任意のクラスを設定することができます。</a:t>
            </a:r>
            <a:endParaRPr lang="en-US" altLang="ja-JP" sz="10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000">
                <a:solidFill>
                  <a:srgbClr val="595959"/>
                </a:solidFill>
                <a:latin typeface="+mn-ea"/>
                <a:cs typeface="Quattrocento Sans"/>
                <a:sym typeface="Quattrocento Sans"/>
              </a:rPr>
              <a:t>このクラス</a:t>
            </a:r>
            <a:r>
              <a:rPr lang="ja-JP" altLang="en-US" sz="1000" smtClean="0">
                <a:solidFill>
                  <a:srgbClr val="595959"/>
                </a:solidFill>
                <a:latin typeface="+mn-ea"/>
                <a:cs typeface="Quattrocento Sans"/>
                <a:sym typeface="Quattrocento Sans"/>
              </a:rPr>
              <a:t>は</a:t>
            </a:r>
            <a:r>
              <a:rPr lang="en-US" altLang="ja-JP" sz="1000" smtClean="0">
                <a:solidFill>
                  <a:srgbClr val="595959"/>
                </a:solidFill>
                <a:latin typeface="+mn-ea"/>
                <a:cs typeface="Quattrocento Sans"/>
                <a:sym typeface="Quattrocento Sans"/>
              </a:rPr>
              <a:t>CSS</a:t>
            </a:r>
            <a:r>
              <a:rPr lang="ja-JP" altLang="en-US" sz="1000" smtClean="0">
                <a:solidFill>
                  <a:srgbClr val="595959"/>
                </a:solidFill>
                <a:latin typeface="+mn-ea"/>
                <a:cs typeface="Quattrocento Sans"/>
                <a:sym typeface="Quattrocento Sans"/>
              </a:rPr>
              <a:t>セレクタのクラス</a:t>
            </a:r>
            <a:r>
              <a:rPr lang="en-US" altLang="ja-JP" sz="1000" smtClean="0">
                <a:solidFill>
                  <a:srgbClr val="595959"/>
                </a:solidFill>
                <a:latin typeface="+mn-ea"/>
                <a:cs typeface="Quattrocento Sans"/>
                <a:sym typeface="Quattrocento Sans"/>
              </a:rPr>
              <a:t>(class=</a:t>
            </a:r>
            <a:r>
              <a:rPr lang="ja-JP" altLang="en-US" sz="1000" smtClean="0">
                <a:solidFill>
                  <a:srgbClr val="595959"/>
                </a:solidFill>
                <a:latin typeface="+mn-ea"/>
                <a:cs typeface="Quattrocento Sans"/>
                <a:sym typeface="Quattrocento Sans"/>
              </a:rPr>
              <a:t>クラス名</a:t>
            </a:r>
            <a:r>
              <a:rPr lang="en-US" altLang="ja-JP" sz="1000" smtClean="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になる</a:t>
            </a:r>
            <a:r>
              <a:rPr lang="ja-JP" altLang="en-US" sz="1000">
                <a:solidFill>
                  <a:srgbClr val="595959"/>
                </a:solidFill>
                <a:latin typeface="+mn-ea"/>
                <a:cs typeface="Quattrocento Sans"/>
                <a:sym typeface="Quattrocento Sans"/>
              </a:rPr>
              <a:t>為</a:t>
            </a:r>
            <a:r>
              <a:rPr lang="ja-JP" altLang="en-US" sz="1000" smtClean="0">
                <a:solidFill>
                  <a:srgbClr val="595959"/>
                </a:solidFill>
                <a:latin typeface="+mn-ea"/>
                <a:cs typeface="Quattrocento Sans"/>
                <a:sym typeface="Quattrocento Sans"/>
              </a:rPr>
              <a:t>、このクラス名を使用して</a:t>
            </a:r>
            <a:r>
              <a:rPr lang="en-US" altLang="ja-JP" sz="1000" smtClean="0">
                <a:solidFill>
                  <a:srgbClr val="595959"/>
                </a:solidFill>
                <a:latin typeface="+mn-ea"/>
                <a:cs typeface="Quattrocento Sans"/>
                <a:sym typeface="Quattrocento Sans"/>
              </a:rPr>
              <a:t>JavaScript</a:t>
            </a:r>
            <a:r>
              <a:rPr lang="ja-JP" altLang="en-US" sz="1000" smtClean="0">
                <a:solidFill>
                  <a:srgbClr val="595959"/>
                </a:solidFill>
                <a:latin typeface="+mn-ea"/>
                <a:cs typeface="Quattrocento Sans"/>
                <a:sym typeface="Quattrocento Sans"/>
              </a:rPr>
              <a:t>や</a:t>
            </a:r>
            <a:r>
              <a:rPr lang="en-US" altLang="ja-JP" sz="1000" smtClean="0">
                <a:solidFill>
                  <a:srgbClr val="595959"/>
                </a:solidFill>
                <a:latin typeface="+mn-ea"/>
                <a:cs typeface="Quattrocento Sans"/>
                <a:sym typeface="Quattrocento Sans"/>
              </a:rPr>
              <a:t>CSS</a:t>
            </a:r>
            <a:r>
              <a:rPr lang="ja-JP" altLang="en-US" sz="1000" smtClean="0">
                <a:solidFill>
                  <a:srgbClr val="595959"/>
                </a:solidFill>
                <a:latin typeface="+mn-ea"/>
                <a:cs typeface="Quattrocento Sans"/>
                <a:sym typeface="Quattrocento Sans"/>
              </a:rPr>
              <a:t>からボタンを</a:t>
            </a:r>
            <a:r>
              <a:rPr lang="en-US" altLang="ja-JP" sz="1000" smtClean="0">
                <a:solidFill>
                  <a:srgbClr val="595959"/>
                </a:solidFill>
                <a:latin typeface="+mn-ea"/>
                <a:cs typeface="Quattrocento Sans"/>
                <a:sym typeface="Quattrocento Sans"/>
              </a:rPr>
              <a:t/>
            </a:r>
            <a:br>
              <a:rPr lang="en-US" altLang="ja-JP" sz="1000" smtClean="0">
                <a:solidFill>
                  <a:srgbClr val="595959"/>
                </a:solidFill>
                <a:latin typeface="+mn-ea"/>
                <a:cs typeface="Quattrocento Sans"/>
                <a:sym typeface="Quattrocento Sans"/>
              </a:rPr>
            </a:br>
            <a:r>
              <a:rPr lang="ja-JP" altLang="en-US" sz="1000" smtClean="0">
                <a:solidFill>
                  <a:srgbClr val="595959"/>
                </a:solidFill>
                <a:latin typeface="+mn-ea"/>
                <a:cs typeface="Quattrocento Sans"/>
                <a:sym typeface="Quattrocento Sans"/>
              </a:rPr>
              <a:t>操作することができます。</a:t>
            </a:r>
            <a:endParaRPr lang="en-US" altLang="ja-JP" sz="1200" b="1"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200" b="1"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en-US" altLang="ja-JP" sz="1200" b="1" smtClean="0">
                <a:solidFill>
                  <a:srgbClr val="595959"/>
                </a:solidFill>
                <a:latin typeface="+mn-ea"/>
                <a:cs typeface="Quattrocento Sans"/>
                <a:sym typeface="Quattrocento Sans"/>
              </a:rPr>
              <a:t>[</a:t>
            </a:r>
            <a:r>
              <a:rPr lang="ja-JP" altLang="en-US" sz="1200" b="1" smtClean="0">
                <a:solidFill>
                  <a:srgbClr val="595959"/>
                </a:solidFill>
                <a:latin typeface="+mn-ea"/>
                <a:cs typeface="Quattrocento Sans"/>
                <a:sym typeface="Quattrocento Sans"/>
              </a:rPr>
              <a:t>クラスの指定方法</a:t>
            </a:r>
            <a:r>
              <a:rPr lang="en-US" altLang="ja-JP" sz="1200" b="1" smtClean="0">
                <a:solidFill>
                  <a:srgbClr val="595959"/>
                </a:solidFill>
                <a:latin typeface="+mn-ea"/>
                <a:cs typeface="Quattrocento Sans"/>
                <a:sym typeface="Quattrocento Sans"/>
              </a:rPr>
              <a:t>]</a:t>
            </a:r>
          </a:p>
          <a:p>
            <a:pPr marL="0" marR="0" lvl="0" indent="0" algn="l" rtl="0">
              <a:lnSpc>
                <a:spcPct val="100000"/>
              </a:lnSpc>
              <a:spcBef>
                <a:spcPts val="0"/>
              </a:spcBef>
              <a:spcAft>
                <a:spcPts val="0"/>
              </a:spcAft>
              <a:buNone/>
            </a:pPr>
            <a:r>
              <a:rPr lang="en-US" altLang="ja-JP" sz="1000" err="1" smtClean="0">
                <a:solidFill>
                  <a:srgbClr val="595959"/>
                </a:solidFill>
                <a:latin typeface="+mn-ea"/>
                <a:cs typeface="Quattrocento Sans"/>
                <a:sym typeface="Quattrocento Sans"/>
              </a:rPr>
              <a:t>addButton</a:t>
            </a:r>
            <a:r>
              <a:rPr lang="ja-JP" altLang="en-US" sz="1000" smtClean="0">
                <a:solidFill>
                  <a:srgbClr val="595959"/>
                </a:solidFill>
                <a:latin typeface="+mn-ea"/>
                <a:cs typeface="Quattrocento Sans"/>
                <a:sym typeface="Quattrocento Sans"/>
              </a:rPr>
              <a:t>メソッドの</a:t>
            </a:r>
            <a:r>
              <a:rPr lang="en-US" altLang="ja-JP" sz="1000" smtClean="0">
                <a:solidFill>
                  <a:srgbClr val="595959"/>
                </a:solidFill>
                <a:latin typeface="+mn-ea"/>
                <a:cs typeface="Quattrocento Sans"/>
                <a:sym typeface="Quattrocento Sans"/>
              </a:rPr>
              <a:t>options</a:t>
            </a:r>
            <a:r>
              <a:rPr lang="ja-JP" altLang="en-US" sz="1000" smtClean="0">
                <a:solidFill>
                  <a:srgbClr val="595959"/>
                </a:solidFill>
                <a:latin typeface="+mn-ea"/>
                <a:cs typeface="Quattrocento Sans"/>
                <a:sym typeface="Quattrocento Sans"/>
              </a:rPr>
              <a:t>指定にて、「</a:t>
            </a:r>
            <a:r>
              <a:rPr lang="en-US" altLang="ja-JP" sz="1000" smtClean="0">
                <a:solidFill>
                  <a:srgbClr val="595959"/>
                </a:solidFill>
                <a:latin typeface="+mn-ea"/>
                <a:cs typeface="Quattrocento Sans"/>
                <a:sym typeface="Quattrocento Sans"/>
              </a:rPr>
              <a:t>'class':'</a:t>
            </a:r>
            <a:r>
              <a:rPr lang="ja-JP" altLang="en-US" sz="1000" smtClean="0">
                <a:solidFill>
                  <a:srgbClr val="595959"/>
                </a:solidFill>
                <a:latin typeface="+mn-ea"/>
                <a:cs typeface="Quattrocento Sans"/>
                <a:sym typeface="Quattrocento Sans"/>
              </a:rPr>
              <a:t>クラス名</a:t>
            </a:r>
            <a:r>
              <a:rPr lang="en-US" altLang="ja-JP" sz="100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」と指定することで、任意のクラス名を設定することができます。</a:t>
            </a:r>
            <a:endParaRPr lang="en-US" altLang="ja-JP" sz="10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smtClean="0">
              <a:solidFill>
                <a:schemeClr val="dk1"/>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a:solidFill>
                <a:schemeClr val="dk1"/>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smtClean="0">
              <a:solidFill>
                <a:schemeClr val="dk1"/>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a:solidFill>
                <a:schemeClr val="dk1"/>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smtClean="0">
              <a:solidFill>
                <a:schemeClr val="dk1"/>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00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en-US" altLang="ja-JP" sz="1200" b="1" smtClean="0">
                <a:solidFill>
                  <a:srgbClr val="595959"/>
                </a:solidFill>
                <a:latin typeface="+mn-ea"/>
                <a:cs typeface="Quattrocento Sans"/>
                <a:sym typeface="Quattrocento Sans"/>
              </a:rPr>
              <a:t>[CSS</a:t>
            </a:r>
            <a:r>
              <a:rPr lang="ja-JP" altLang="en-US" sz="1200" b="1" smtClean="0">
                <a:solidFill>
                  <a:srgbClr val="595959"/>
                </a:solidFill>
                <a:latin typeface="+mn-ea"/>
                <a:cs typeface="Quattrocento Sans"/>
                <a:sym typeface="Quattrocento Sans"/>
              </a:rPr>
              <a:t>活用例</a:t>
            </a:r>
            <a:r>
              <a:rPr lang="en-US" altLang="ja-JP" sz="1200" b="1" smtClean="0">
                <a:solidFill>
                  <a:srgbClr val="595959"/>
                </a:solidFill>
                <a:latin typeface="+mn-ea"/>
                <a:cs typeface="Quattrocento Sans"/>
                <a:sym typeface="Quattrocento Sans"/>
              </a:rPr>
              <a:t>]</a:t>
            </a:r>
          </a:p>
        </p:txBody>
      </p:sp>
      <p:sp>
        <p:nvSpPr>
          <p:cNvPr id="10" name="テキスト ボックス 9"/>
          <p:cNvSpPr txBox="1"/>
          <p:nvPr/>
        </p:nvSpPr>
        <p:spPr>
          <a:xfrm>
            <a:off x="323615" y="2552505"/>
            <a:ext cx="7563994" cy="276999"/>
          </a:xfrm>
          <a:prstGeom prst="rect">
            <a:avLst/>
          </a:prstGeom>
          <a:noFill/>
        </p:spPr>
        <p:txBody>
          <a:bodyPr wrap="none" rtlCol="0">
            <a:spAutoFit/>
          </a:bodyPr>
          <a:lstStyle/>
          <a:p>
            <a:r>
              <a:rPr lang="en-US" altLang="ja-JP" sz="1200" err="1">
                <a:latin typeface="+mn-ea"/>
              </a:rPr>
              <a:t>addButton</a:t>
            </a:r>
            <a:r>
              <a:rPr lang="en-US" altLang="ja-JP" sz="1200" smtClean="0">
                <a:latin typeface="+mn-ea"/>
              </a:rPr>
              <a:t>({'glyphClasses</a:t>
            </a:r>
            <a:r>
              <a:rPr lang="en-US" altLang="ja-JP" sz="1200">
                <a:latin typeface="+mn-ea"/>
              </a:rPr>
              <a:t>'</a:t>
            </a:r>
            <a:r>
              <a:rPr lang="en-US" altLang="ja-JP" sz="1200" smtClean="0">
                <a:latin typeface="+mn-ea"/>
              </a:rPr>
              <a:t>: </a:t>
            </a:r>
            <a:r>
              <a:rPr lang="en-US" altLang="ja-JP" sz="1200">
                <a:latin typeface="+mn-ea"/>
              </a:rPr>
              <a:t>'</a:t>
            </a:r>
            <a:r>
              <a:rPr lang="en-US" altLang="ja-JP" sz="1200" smtClean="0">
                <a:latin typeface="+mn-ea"/>
              </a:rPr>
              <a:t>fas fa-question-circle',</a:t>
            </a:r>
            <a:r>
              <a:rPr lang="ja-JP" altLang="en-US" sz="1200" smtClean="0">
                <a:latin typeface="+mn-ea"/>
              </a:rPr>
              <a:t> </a:t>
            </a:r>
            <a:r>
              <a:rPr lang="en-US" altLang="ja-JP" sz="1200" smtClean="0">
                <a:latin typeface="+mn-ea"/>
              </a:rPr>
              <a:t>'class</a:t>
            </a:r>
            <a:r>
              <a:rPr lang="en-US" altLang="ja-JP" sz="1200">
                <a:latin typeface="+mn-ea"/>
              </a:rPr>
              <a:t>'</a:t>
            </a:r>
            <a:r>
              <a:rPr lang="en-US" altLang="ja-JP" sz="1200" smtClean="0">
                <a:latin typeface="+mn-ea"/>
              </a:rPr>
              <a:t>: '</a:t>
            </a:r>
            <a:r>
              <a:rPr lang="en-US" altLang="ja-JP" sz="1200" smtClean="0">
                <a:solidFill>
                  <a:srgbClr val="FF0000"/>
                </a:solidFill>
                <a:latin typeface="+mn-ea"/>
              </a:rPr>
              <a:t>buttonClass</a:t>
            </a:r>
            <a:r>
              <a:rPr lang="en-US" altLang="ja-JP" sz="1200">
                <a:latin typeface="+mn-ea"/>
              </a:rPr>
              <a:t>'</a:t>
            </a:r>
            <a:r>
              <a:rPr lang="en-US" altLang="ja-JP" sz="1200" smtClean="0">
                <a:latin typeface="+mn-ea"/>
              </a:rPr>
              <a:t>, 'tooltip</a:t>
            </a:r>
            <a:r>
              <a:rPr lang="en-US" altLang="ja-JP" sz="1200">
                <a:latin typeface="+mn-ea"/>
              </a:rPr>
              <a:t>'</a:t>
            </a:r>
            <a:r>
              <a:rPr lang="en-US" altLang="ja-JP" sz="1200" smtClean="0">
                <a:latin typeface="+mn-ea"/>
              </a:rPr>
              <a:t>: </a:t>
            </a:r>
            <a:r>
              <a:rPr lang="en-US" altLang="ja-JP" sz="1200">
                <a:latin typeface="+mn-ea"/>
              </a:rPr>
              <a:t>'</a:t>
            </a:r>
            <a:r>
              <a:rPr lang="ja-JP" altLang="en-US" sz="1200" smtClean="0">
                <a:latin typeface="+mn-ea"/>
              </a:rPr>
              <a:t>クラステスト</a:t>
            </a:r>
            <a:r>
              <a:rPr lang="en-US" altLang="ja-JP" sz="1200">
                <a:latin typeface="+mn-ea"/>
              </a:rPr>
              <a:t>'</a:t>
            </a:r>
            <a:r>
              <a:rPr lang="en-US" altLang="ja-JP" sz="1200" smtClean="0">
                <a:latin typeface="+mn-ea"/>
              </a:rPr>
              <a:t>});</a:t>
            </a:r>
            <a:endParaRPr kumimoji="1" lang="ja-JP" altLang="en-US" sz="1200" smtClean="0">
              <a:latin typeface="+mn-ea"/>
            </a:endParaRPr>
          </a:p>
        </p:txBody>
      </p:sp>
      <p:sp>
        <p:nvSpPr>
          <p:cNvPr id="12" name="テキスト ボックス 11"/>
          <p:cNvSpPr txBox="1"/>
          <p:nvPr/>
        </p:nvSpPr>
        <p:spPr>
          <a:xfrm>
            <a:off x="323615" y="2383778"/>
            <a:ext cx="1008112" cy="246221"/>
          </a:xfrm>
          <a:prstGeom prst="rect">
            <a:avLst/>
          </a:prstGeom>
          <a:noFill/>
        </p:spPr>
        <p:txBody>
          <a:bodyPr wrap="square" rtlCol="0">
            <a:spAutoFit/>
          </a:bodyPr>
          <a:lstStyle/>
          <a:p>
            <a:r>
              <a:rPr kumimoji="1" lang="ja-JP" altLang="en-US" sz="1000" smtClean="0"/>
              <a:t>記述例：</a:t>
            </a:r>
          </a:p>
        </p:txBody>
      </p:sp>
      <p:cxnSp>
        <p:nvCxnSpPr>
          <p:cNvPr id="14" name="直線コネクタ 13"/>
          <p:cNvCxnSpPr/>
          <p:nvPr/>
        </p:nvCxnSpPr>
        <p:spPr>
          <a:xfrm>
            <a:off x="4320333" y="2795299"/>
            <a:ext cx="1645217" cy="0"/>
          </a:xfrm>
          <a:prstGeom prst="line">
            <a:avLst/>
          </a:prstGeom>
          <a:ln w="28575">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線吹き出し 1 (枠付き) 17"/>
          <p:cNvSpPr/>
          <p:nvPr/>
        </p:nvSpPr>
        <p:spPr>
          <a:xfrm>
            <a:off x="5337580" y="2962925"/>
            <a:ext cx="3626907" cy="340081"/>
          </a:xfrm>
          <a:prstGeom prst="borderCallout1">
            <a:avLst>
              <a:gd name="adj1" fmla="val -650"/>
              <a:gd name="adj2" fmla="val -32"/>
              <a:gd name="adj3" fmla="val -32982"/>
              <a:gd name="adj4" fmla="val -4853"/>
            </a:avLst>
          </a:prstGeom>
          <a:no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ctr" rtl="0">
              <a:lnSpc>
                <a:spcPct val="150000"/>
              </a:lnSpc>
              <a:spcBef>
                <a:spcPts val="0"/>
              </a:spcBef>
              <a:spcAft>
                <a:spcPts val="0"/>
              </a:spcAft>
              <a:buNone/>
            </a:pPr>
            <a:r>
              <a:rPr kumimoji="1" lang="ja-JP" altLang="en-US" sz="1000" b="0" i="0" u="none" strike="noStrike" cap="none" smtClean="0">
                <a:solidFill>
                  <a:schemeClr val="dk1"/>
                </a:solidFill>
                <a:latin typeface="+mn-ea"/>
                <a:cs typeface="Arial"/>
                <a:sym typeface="Arial"/>
              </a:rPr>
              <a:t>ボタンに「</a:t>
            </a:r>
            <a:r>
              <a:rPr kumimoji="1" lang="en-US" altLang="ja-JP" sz="1000" b="0" i="0" u="none" strike="noStrike" cap="none" err="1" smtClean="0">
                <a:solidFill>
                  <a:schemeClr val="dk1"/>
                </a:solidFill>
                <a:latin typeface="+mn-ea"/>
                <a:cs typeface="Arial"/>
                <a:sym typeface="Arial"/>
              </a:rPr>
              <a:t>buttonClass</a:t>
            </a:r>
            <a:r>
              <a:rPr kumimoji="1" lang="ja-JP" altLang="en-US" sz="1000" b="0" i="0" u="none" strike="noStrike" cap="none" smtClean="0">
                <a:solidFill>
                  <a:schemeClr val="dk1"/>
                </a:solidFill>
                <a:latin typeface="+mn-ea"/>
                <a:cs typeface="Arial"/>
                <a:sym typeface="Arial"/>
              </a:rPr>
              <a:t>」というクラス名を指定しています。</a:t>
            </a:r>
            <a:endParaRPr kumimoji="1" lang="ja-JP" altLang="en-US" sz="1000" b="0" i="0" u="none" strike="noStrike" cap="none">
              <a:solidFill>
                <a:schemeClr val="dk1"/>
              </a:solidFill>
              <a:latin typeface="+mn-ea"/>
              <a:cs typeface="Arial"/>
              <a:sym typeface="Arial"/>
            </a:endParaRPr>
          </a:p>
        </p:txBody>
      </p:sp>
      <p:sp>
        <p:nvSpPr>
          <p:cNvPr id="19" name="テキスト ボックス 18"/>
          <p:cNvSpPr txBox="1"/>
          <p:nvPr/>
        </p:nvSpPr>
        <p:spPr>
          <a:xfrm>
            <a:off x="395536" y="3436427"/>
            <a:ext cx="1008112" cy="246221"/>
          </a:xfrm>
          <a:prstGeom prst="rect">
            <a:avLst/>
          </a:prstGeom>
          <a:noFill/>
        </p:spPr>
        <p:txBody>
          <a:bodyPr wrap="square" rtlCol="0">
            <a:spAutoFit/>
          </a:bodyPr>
          <a:lstStyle/>
          <a:p>
            <a:r>
              <a:rPr lang="en-US" altLang="ja-JP" sz="1000" smtClean="0"/>
              <a:t>CSS</a:t>
            </a:r>
            <a:r>
              <a:rPr lang="ja-JP" altLang="en-US" sz="1000"/>
              <a:t>指定</a:t>
            </a:r>
            <a:r>
              <a:rPr lang="ja-JP" altLang="en-US" sz="1000" smtClean="0"/>
              <a:t>例</a:t>
            </a:r>
            <a:r>
              <a:rPr kumimoji="1" lang="ja-JP" altLang="en-US" sz="1000" smtClean="0"/>
              <a:t>：</a:t>
            </a:r>
          </a:p>
        </p:txBody>
      </p:sp>
      <p:sp>
        <p:nvSpPr>
          <p:cNvPr id="20" name="テキスト ボックス 19"/>
          <p:cNvSpPr txBox="1"/>
          <p:nvPr/>
        </p:nvSpPr>
        <p:spPr>
          <a:xfrm>
            <a:off x="450224" y="3631546"/>
            <a:ext cx="2028119" cy="646331"/>
          </a:xfrm>
          <a:prstGeom prst="rect">
            <a:avLst/>
          </a:prstGeom>
          <a:noFill/>
          <a:ln w="9525">
            <a:solidFill>
              <a:srgbClr val="000000"/>
            </a:solidFill>
            <a:prstDash val="sysDot"/>
          </a:ln>
        </p:spPr>
        <p:txBody>
          <a:bodyPr wrap="none" rtlCol="0">
            <a:spAutoFit/>
          </a:bodyPr>
          <a:lstStyle/>
          <a:p>
            <a:r>
              <a:rPr lang="en-US" altLang="ja-JP" sz="1200">
                <a:latin typeface="+mn-ea"/>
              </a:rPr>
              <a:t>.</a:t>
            </a:r>
            <a:r>
              <a:rPr lang="en-US" altLang="ja-JP" sz="1200" err="1">
                <a:latin typeface="+mn-ea"/>
              </a:rPr>
              <a:t>buttonClass:hover</a:t>
            </a:r>
            <a:r>
              <a:rPr lang="en-US" altLang="ja-JP" sz="1200">
                <a:latin typeface="+mn-ea"/>
              </a:rPr>
              <a:t> </a:t>
            </a:r>
            <a:r>
              <a:rPr lang="en-US" altLang="ja-JP" sz="1200" smtClean="0">
                <a:latin typeface="+mn-ea"/>
              </a:rPr>
              <a:t>{</a:t>
            </a:r>
          </a:p>
          <a:p>
            <a:r>
              <a:rPr lang="en-US" altLang="ja-JP" sz="1200" smtClean="0">
                <a:latin typeface="+mn-ea"/>
              </a:rPr>
              <a:t>background-color</a:t>
            </a:r>
            <a:r>
              <a:rPr lang="en-US" altLang="ja-JP" sz="1200">
                <a:latin typeface="+mn-ea"/>
              </a:rPr>
              <a:t>: red;  </a:t>
            </a:r>
            <a:endParaRPr lang="en-US" altLang="ja-JP" sz="1200" smtClean="0">
              <a:latin typeface="+mn-ea"/>
            </a:endParaRPr>
          </a:p>
          <a:p>
            <a:r>
              <a:rPr lang="en-US" altLang="ja-JP" sz="1200" smtClean="0">
                <a:latin typeface="+mn-ea"/>
              </a:rPr>
              <a:t>}</a:t>
            </a:r>
            <a:endParaRPr kumimoji="1" lang="ja-JP" altLang="en-US" sz="1200" smtClean="0">
              <a:latin typeface="+mn-ea"/>
            </a:endParaRPr>
          </a:p>
        </p:txBody>
      </p:sp>
      <p:sp>
        <p:nvSpPr>
          <p:cNvPr id="21" name="テキスト ボックス 20"/>
          <p:cNvSpPr txBox="1"/>
          <p:nvPr/>
        </p:nvSpPr>
        <p:spPr>
          <a:xfrm>
            <a:off x="395536" y="4283715"/>
            <a:ext cx="2592288" cy="338554"/>
          </a:xfrm>
          <a:prstGeom prst="rect">
            <a:avLst/>
          </a:prstGeom>
          <a:noFill/>
        </p:spPr>
        <p:txBody>
          <a:bodyPr wrap="square" rtlCol="0">
            <a:spAutoFit/>
          </a:bodyPr>
          <a:lstStyle/>
          <a:p>
            <a:r>
              <a:rPr kumimoji="1" lang="ja-JP" altLang="en-US" sz="800" smtClean="0">
                <a:latin typeface="+mn-ea"/>
              </a:rPr>
              <a:t>ボタンに設定した「</a:t>
            </a:r>
            <a:r>
              <a:rPr kumimoji="1" lang="en-US" altLang="ja-JP" sz="800" err="1" smtClean="0">
                <a:latin typeface="+mn-ea"/>
              </a:rPr>
              <a:t>buttonClass</a:t>
            </a:r>
            <a:r>
              <a:rPr kumimoji="1" lang="ja-JP" altLang="en-US" sz="800" smtClean="0">
                <a:latin typeface="+mn-ea"/>
              </a:rPr>
              <a:t>」クラスに対して、</a:t>
            </a:r>
            <a:endParaRPr kumimoji="1" lang="en-US" altLang="ja-JP" sz="800" smtClean="0">
              <a:latin typeface="+mn-ea"/>
            </a:endParaRPr>
          </a:p>
          <a:p>
            <a:r>
              <a:rPr kumimoji="1" lang="ja-JP" altLang="en-US" sz="800" smtClean="0">
                <a:latin typeface="+mn-ea"/>
              </a:rPr>
              <a:t>マウスオーバー時の背景色を赤に設定しています。</a:t>
            </a:r>
          </a:p>
        </p:txBody>
      </p:sp>
      <p:pic>
        <p:nvPicPr>
          <p:cNvPr id="22" name="図 21"/>
          <p:cNvPicPr>
            <a:picLocks noChangeAspect="1"/>
          </p:cNvPicPr>
          <p:nvPr/>
        </p:nvPicPr>
        <p:blipFill>
          <a:blip r:embed="rId3"/>
          <a:stretch>
            <a:fillRect/>
          </a:stretch>
        </p:blipFill>
        <p:spPr>
          <a:xfrm>
            <a:off x="6527174" y="3628631"/>
            <a:ext cx="1505160" cy="895475"/>
          </a:xfrm>
          <a:prstGeom prst="rect">
            <a:avLst/>
          </a:prstGeom>
          <a:ln>
            <a:solidFill>
              <a:schemeClr val="tx2"/>
            </a:solidFill>
          </a:ln>
        </p:spPr>
      </p:pic>
      <p:pic>
        <p:nvPicPr>
          <p:cNvPr id="23" name="図 22"/>
          <p:cNvPicPr>
            <a:picLocks noChangeAspect="1"/>
          </p:cNvPicPr>
          <p:nvPr/>
        </p:nvPicPr>
        <p:blipFill>
          <a:blip r:embed="rId4"/>
          <a:stretch>
            <a:fillRect/>
          </a:stretch>
        </p:blipFill>
        <p:spPr>
          <a:xfrm>
            <a:off x="3539787" y="3628631"/>
            <a:ext cx="1590897" cy="943107"/>
          </a:xfrm>
          <a:prstGeom prst="rect">
            <a:avLst/>
          </a:prstGeom>
          <a:ln>
            <a:solidFill>
              <a:schemeClr val="tx2"/>
            </a:solidFill>
          </a:ln>
        </p:spPr>
      </p:pic>
      <p:grpSp>
        <p:nvGrpSpPr>
          <p:cNvPr id="2" name="グループ化 1"/>
          <p:cNvGrpSpPr/>
          <p:nvPr/>
        </p:nvGrpSpPr>
        <p:grpSpPr>
          <a:xfrm>
            <a:off x="5298662" y="4012522"/>
            <a:ext cx="1060534" cy="242463"/>
            <a:chOff x="5221477" y="3899902"/>
            <a:chExt cx="1060534" cy="242463"/>
          </a:xfrm>
        </p:grpSpPr>
        <p:sp>
          <p:nvSpPr>
            <p:cNvPr id="24" name="右矢印 23"/>
            <p:cNvSpPr/>
            <p:nvPr/>
          </p:nvSpPr>
          <p:spPr>
            <a:xfrm>
              <a:off x="5251942" y="3899902"/>
              <a:ext cx="999604" cy="242463"/>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テキスト ボックス 24"/>
            <p:cNvSpPr txBox="1"/>
            <p:nvPr/>
          </p:nvSpPr>
          <p:spPr>
            <a:xfrm>
              <a:off x="5221477" y="3926921"/>
              <a:ext cx="1060534" cy="215444"/>
            </a:xfrm>
            <a:prstGeom prst="rect">
              <a:avLst/>
            </a:prstGeom>
            <a:noFill/>
          </p:spPr>
          <p:txBody>
            <a:bodyPr wrap="square" rtlCol="0">
              <a:spAutoFit/>
            </a:bodyPr>
            <a:lstStyle/>
            <a:p>
              <a:r>
                <a:rPr kumimoji="1" lang="ja-JP" altLang="en-US" sz="800" b="1" smtClean="0">
                  <a:solidFill>
                    <a:schemeClr val="bg1"/>
                  </a:solidFill>
                  <a:latin typeface="+mn-ea"/>
                </a:rPr>
                <a:t>マウスオーバー時</a:t>
              </a:r>
            </a:p>
          </p:txBody>
        </p:sp>
      </p:grpSp>
      <p:grpSp>
        <p:nvGrpSpPr>
          <p:cNvPr id="34" name="グループ化 33"/>
          <p:cNvGrpSpPr/>
          <p:nvPr/>
        </p:nvGrpSpPr>
        <p:grpSpPr>
          <a:xfrm>
            <a:off x="0" y="-12143"/>
            <a:ext cx="9145478" cy="714736"/>
            <a:chOff x="0" y="-12143"/>
            <a:chExt cx="9145478" cy="714736"/>
          </a:xfrm>
        </p:grpSpPr>
        <p:sp>
          <p:nvSpPr>
            <p:cNvPr id="35" name="Google Shape;506;p14"/>
            <p:cNvSpPr txBox="1">
              <a:spLocks/>
            </p:cNvSpPr>
            <p:nvPr/>
          </p:nvSpPr>
          <p:spPr>
            <a:xfrm>
              <a:off x="0" y="-8284"/>
              <a:ext cx="9144000" cy="637580"/>
            </a:xfrm>
            <a:prstGeom prst="rect">
              <a:avLst/>
            </a:prstGeom>
            <a:blipFill rotWithShape="1">
              <a:blip r:embed="rId5">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8"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39" name="ホームベース 38"/>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4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4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3/6</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1460703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a:xfrm>
            <a:off x="0" y="4848726"/>
            <a:ext cx="2448272" cy="273844"/>
          </a:xfrm>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a:xfrm>
            <a:off x="8594576" y="4848726"/>
            <a:ext cx="549424" cy="273844"/>
          </a:xfrm>
        </p:spPr>
        <p:txBody>
          <a:bodyPr/>
          <a:lstStyle/>
          <a:p>
            <a:fld id="{4B22246B-72CC-4AB3-AEF9-7F9B00475CC6}" type="slidenum">
              <a:rPr lang="ja-JP" altLang="en-US" smtClean="0"/>
              <a:pPr/>
              <a:t>36</a:t>
            </a:fld>
            <a:endParaRPr lang="ja-JP" altLang="en-US"/>
          </a:p>
        </p:txBody>
      </p:sp>
      <p:sp>
        <p:nvSpPr>
          <p:cNvPr id="7" name="Google Shape;600;p32"/>
          <p:cNvSpPr/>
          <p:nvPr/>
        </p:nvSpPr>
        <p:spPr>
          <a:xfrm>
            <a:off x="107504" y="917097"/>
            <a:ext cx="8925998" cy="3930792"/>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601;p32"/>
          <p:cNvSpPr/>
          <p:nvPr/>
        </p:nvSpPr>
        <p:spPr>
          <a:xfrm>
            <a:off x="107504" y="730082"/>
            <a:ext cx="2713560" cy="183600"/>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lvl="0" algn="ct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Tips</a:t>
            </a:r>
            <a:r>
              <a:rPr lang="en-US" altLang="ja-JP" sz="1400" b="1">
                <a:solidFill>
                  <a:schemeClr val="lt1"/>
                </a:solidFill>
                <a:latin typeface="游ゴシック" panose="020B0400000000000000" pitchFamily="50" charset="-128"/>
                <a:ea typeface="游ゴシック" panose="020B0400000000000000" pitchFamily="50" charset="-128"/>
                <a:cs typeface="Arial"/>
                <a:sym typeface="Arial"/>
              </a:rPr>
              <a:t> [</a:t>
            </a:r>
            <a:r>
              <a:rPr lang="en-US" altLang="ja-JP" sz="1400" b="1" smtClean="0">
                <a:solidFill>
                  <a:schemeClr val="lt1"/>
                </a:solidFill>
                <a:latin typeface="游ゴシック" panose="020B0400000000000000" pitchFamily="50" charset="-128"/>
                <a:ea typeface="游ゴシック" panose="020B0400000000000000" pitchFamily="50" charset="-128"/>
                <a:cs typeface="Arial"/>
                <a:sym typeface="Arial"/>
              </a:rPr>
              <a:t>No.2]</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9" name="Google Shape;602;p32"/>
          <p:cNvSpPr txBox="1"/>
          <p:nvPr/>
        </p:nvSpPr>
        <p:spPr>
          <a:xfrm>
            <a:off x="107504" y="946106"/>
            <a:ext cx="8662894" cy="2851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200" b="1" smtClean="0">
                <a:solidFill>
                  <a:srgbClr val="595959"/>
                </a:solidFill>
                <a:latin typeface="+mn-ea"/>
                <a:cs typeface="Quattrocento Sans"/>
                <a:sym typeface="Quattrocento Sans"/>
              </a:rPr>
              <a:t>Font Awesome</a:t>
            </a:r>
            <a:r>
              <a:rPr lang="ja-JP" altLang="en-US" sz="1200" b="1" smtClean="0">
                <a:solidFill>
                  <a:srgbClr val="595959"/>
                </a:solidFill>
                <a:latin typeface="+mn-ea"/>
                <a:cs typeface="Quattrocento Sans"/>
                <a:sym typeface="Quattrocento Sans"/>
              </a:rPr>
              <a:t>のアイコンを使用する方法</a:t>
            </a:r>
            <a:endParaRPr sz="1200" b="1" i="0" u="none" strike="noStrike" cap="none">
              <a:solidFill>
                <a:srgbClr val="595959"/>
              </a:solidFill>
              <a:latin typeface="+mn-ea"/>
              <a:cs typeface="Quattrocento Sans"/>
              <a:sym typeface="Quattrocento Sans"/>
            </a:endParaRPr>
          </a:p>
        </p:txBody>
      </p:sp>
      <p:sp>
        <p:nvSpPr>
          <p:cNvPr id="10" name="正方形/長方形 9"/>
          <p:cNvSpPr/>
          <p:nvPr/>
        </p:nvSpPr>
        <p:spPr>
          <a:xfrm>
            <a:off x="251520" y="1131590"/>
            <a:ext cx="8343056" cy="707886"/>
          </a:xfrm>
          <a:prstGeom prst="rect">
            <a:avLst/>
          </a:prstGeom>
        </p:spPr>
        <p:txBody>
          <a:bodyPr wrap="square">
            <a:spAutoFit/>
          </a:bodyPr>
          <a:lstStyle/>
          <a:p>
            <a:r>
              <a:rPr lang="en-US" altLang="ja-JP" sz="1000" b="1" smtClean="0">
                <a:solidFill>
                  <a:srgbClr val="595959"/>
                </a:solidFill>
                <a:latin typeface="+mn-ea"/>
              </a:rPr>
              <a:t>Font </a:t>
            </a:r>
            <a:r>
              <a:rPr lang="en-US" altLang="ja-JP" sz="1000" b="1">
                <a:solidFill>
                  <a:srgbClr val="595959"/>
                </a:solidFill>
                <a:latin typeface="+mn-ea"/>
              </a:rPr>
              <a:t>Awesome</a:t>
            </a:r>
            <a:r>
              <a:rPr lang="ja-JP" altLang="en-US" sz="1000">
                <a:solidFill>
                  <a:srgbClr val="595959"/>
                </a:solidFill>
                <a:latin typeface="+mn-ea"/>
              </a:rPr>
              <a:t>と</a:t>
            </a:r>
            <a:r>
              <a:rPr lang="ja-JP" altLang="en-US" sz="1000" smtClean="0">
                <a:solidFill>
                  <a:srgbClr val="595959"/>
                </a:solidFill>
                <a:latin typeface="+mn-ea"/>
              </a:rPr>
              <a:t>は、</a:t>
            </a:r>
            <a:r>
              <a:rPr lang="en-US" altLang="ja-JP" sz="1000" smtClean="0">
                <a:solidFill>
                  <a:srgbClr val="595959"/>
                </a:solidFill>
                <a:latin typeface="+mn-ea"/>
              </a:rPr>
              <a:t>Web</a:t>
            </a:r>
            <a:r>
              <a:rPr lang="ja-JP" altLang="en-US" sz="1000">
                <a:solidFill>
                  <a:srgbClr val="595959"/>
                </a:solidFill>
                <a:latin typeface="+mn-ea"/>
              </a:rPr>
              <a:t>サイトにアイコンを表示させることができるサービスです</a:t>
            </a:r>
            <a:r>
              <a:rPr lang="ja-JP" altLang="en-US" sz="1000" smtClean="0">
                <a:solidFill>
                  <a:srgbClr val="595959"/>
                </a:solidFill>
                <a:latin typeface="+mn-ea"/>
              </a:rPr>
              <a:t>。</a:t>
            </a:r>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以下に記載の手順にて、</a:t>
            </a:r>
            <a:r>
              <a:rPr lang="en-US" altLang="ja-JP" sz="1000" smtClean="0">
                <a:solidFill>
                  <a:srgbClr val="595959"/>
                </a:solidFill>
                <a:latin typeface="+mn-ea"/>
              </a:rPr>
              <a:t>WebFOCUS</a:t>
            </a:r>
            <a:r>
              <a:rPr lang="ja-JP" altLang="en-US" sz="1000" smtClean="0">
                <a:solidFill>
                  <a:srgbClr val="595959"/>
                </a:solidFill>
                <a:latin typeface="+mn-ea"/>
              </a:rPr>
              <a:t>のボタンやタブなどにこのアイコンを埋め込んで使用することができます。</a:t>
            </a:r>
            <a:endParaRPr lang="en-US" altLang="ja-JP" sz="1000" smtClean="0">
              <a:solidFill>
                <a:srgbClr val="595959"/>
              </a:solidFill>
              <a:latin typeface="+mn-ea"/>
            </a:endParaRPr>
          </a:p>
          <a:p>
            <a:endParaRPr lang="en-US" altLang="ja-JP" sz="1000" b="0" i="0">
              <a:solidFill>
                <a:srgbClr val="595959"/>
              </a:solidFill>
              <a:effectLst/>
              <a:latin typeface="+mn-ea"/>
            </a:endParaRPr>
          </a:p>
          <a:p>
            <a:r>
              <a:rPr lang="en-US" altLang="ja-JP" sz="900">
                <a:solidFill>
                  <a:srgbClr val="0070C0"/>
                </a:solidFill>
                <a:latin typeface="+mn-ea"/>
              </a:rPr>
              <a:t>※ </a:t>
            </a:r>
            <a:r>
              <a:rPr lang="en-US" altLang="ja-JP" sz="900" smtClean="0">
                <a:solidFill>
                  <a:srgbClr val="0070C0"/>
                </a:solidFill>
                <a:latin typeface="+mn-ea"/>
              </a:rPr>
              <a:t>WebFOCUS</a:t>
            </a:r>
            <a:r>
              <a:rPr lang="ja-JP" altLang="en-US" sz="900" smtClean="0">
                <a:solidFill>
                  <a:srgbClr val="0070C0"/>
                </a:solidFill>
                <a:latin typeface="+mn-ea"/>
              </a:rPr>
              <a:t>では特定バージョンのアイコンのみ定義されている為、最新バージョンのアイコンは使用できない場合があります。</a:t>
            </a:r>
            <a:endParaRPr lang="ja-JP" altLang="en-US" sz="900" b="0" i="0">
              <a:solidFill>
                <a:srgbClr val="0070C0"/>
              </a:solidFill>
              <a:effectLst/>
              <a:latin typeface="+mn-ea"/>
            </a:endParaRPr>
          </a:p>
        </p:txBody>
      </p:sp>
      <p:sp>
        <p:nvSpPr>
          <p:cNvPr id="15" name="テキスト ボックス 14"/>
          <p:cNvSpPr txBox="1"/>
          <p:nvPr/>
        </p:nvSpPr>
        <p:spPr>
          <a:xfrm>
            <a:off x="4283968" y="1814012"/>
            <a:ext cx="4680520" cy="2862322"/>
          </a:xfrm>
          <a:prstGeom prst="rect">
            <a:avLst/>
          </a:prstGeom>
          <a:noFill/>
        </p:spPr>
        <p:txBody>
          <a:bodyPr wrap="square" rtlCol="0">
            <a:spAutoFit/>
          </a:bodyPr>
          <a:lstStyle/>
          <a:p>
            <a:endParaRPr lang="en-US" altLang="ja-JP" sz="1000" smtClean="0">
              <a:latin typeface="+mn-ea"/>
            </a:endParaRPr>
          </a:p>
          <a:p>
            <a:r>
              <a:rPr lang="ja-JP" altLang="en-US" sz="1000" smtClean="0">
                <a:solidFill>
                  <a:srgbClr val="595959"/>
                </a:solidFill>
                <a:latin typeface="+mn-ea"/>
              </a:rPr>
              <a:t>　</a:t>
            </a:r>
            <a:r>
              <a:rPr lang="en-US" altLang="ja-JP" sz="1000" smtClean="0">
                <a:solidFill>
                  <a:srgbClr val="595959"/>
                </a:solidFill>
                <a:latin typeface="+mn-ea"/>
              </a:rPr>
              <a:t>5. </a:t>
            </a:r>
            <a:r>
              <a:rPr lang="ja-JP" altLang="en-US" sz="1000" smtClean="0">
                <a:solidFill>
                  <a:srgbClr val="595959"/>
                </a:solidFill>
                <a:latin typeface="+mn-ea"/>
              </a:rPr>
              <a:t>一覧から利用したいアイコンを選択</a:t>
            </a:r>
            <a:endParaRPr lang="en-US" altLang="ja-JP" sz="1000" smtClean="0">
              <a:solidFill>
                <a:srgbClr val="595959"/>
              </a:solidFill>
              <a:latin typeface="+mn-ea"/>
            </a:endParaRPr>
          </a:p>
          <a:p>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　</a:t>
            </a:r>
            <a:r>
              <a:rPr lang="en-US" altLang="ja-JP" sz="1000" smtClean="0">
                <a:solidFill>
                  <a:srgbClr val="595959"/>
                </a:solidFill>
                <a:latin typeface="+mn-ea"/>
              </a:rPr>
              <a:t>6. [HTML]</a:t>
            </a:r>
            <a:r>
              <a:rPr lang="ja-JP" altLang="en-US" sz="1000" smtClean="0">
                <a:solidFill>
                  <a:srgbClr val="595959"/>
                </a:solidFill>
                <a:latin typeface="+mn-ea"/>
              </a:rPr>
              <a:t>タブの「</a:t>
            </a:r>
            <a:r>
              <a:rPr lang="en-US" altLang="ja-JP" sz="1000" err="1">
                <a:solidFill>
                  <a:srgbClr val="595959"/>
                </a:solidFill>
                <a:latin typeface="+mn-ea"/>
              </a:rPr>
              <a:t>i</a:t>
            </a:r>
            <a:r>
              <a:rPr lang="en-US" altLang="ja-JP" sz="1000">
                <a:solidFill>
                  <a:srgbClr val="595959"/>
                </a:solidFill>
                <a:latin typeface="+mn-ea"/>
              </a:rPr>
              <a:t> class</a:t>
            </a:r>
            <a:r>
              <a:rPr lang="en-US" altLang="ja-JP" sz="1000" smtClean="0">
                <a:solidFill>
                  <a:srgbClr val="595959"/>
                </a:solidFill>
                <a:latin typeface="+mn-ea"/>
              </a:rPr>
              <a:t>=“XXX“</a:t>
            </a:r>
            <a:r>
              <a:rPr lang="ja-JP" altLang="en-US" sz="1000" smtClean="0">
                <a:solidFill>
                  <a:srgbClr val="595959"/>
                </a:solidFill>
                <a:latin typeface="+mn-ea"/>
              </a:rPr>
              <a:t>」の </a:t>
            </a:r>
            <a:r>
              <a:rPr lang="en-US" altLang="ja-JP" sz="1000" smtClean="0">
                <a:solidFill>
                  <a:srgbClr val="595959"/>
                </a:solidFill>
                <a:latin typeface="+mn-ea"/>
              </a:rPr>
              <a:t>XXX </a:t>
            </a:r>
            <a:r>
              <a:rPr lang="ja-JP" altLang="en-US" sz="1000" smtClean="0">
                <a:solidFill>
                  <a:srgbClr val="595959"/>
                </a:solidFill>
                <a:latin typeface="+mn-ea"/>
              </a:rPr>
              <a:t>をコピーし、</a:t>
            </a:r>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　　 アイコンのグリフクラスを取得</a:t>
            </a:r>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　　 </a:t>
            </a:r>
            <a:r>
              <a:rPr lang="en-US" altLang="ja-JP" sz="800" smtClean="0">
                <a:solidFill>
                  <a:srgbClr val="595959"/>
                </a:solidFill>
                <a:latin typeface="+mn-ea"/>
              </a:rPr>
              <a:t>(</a:t>
            </a:r>
            <a:r>
              <a:rPr lang="ja-JP" altLang="en-US" sz="800" smtClean="0">
                <a:solidFill>
                  <a:srgbClr val="595959"/>
                </a:solidFill>
                <a:latin typeface="+mn-ea"/>
              </a:rPr>
              <a:t>例</a:t>
            </a:r>
            <a:r>
              <a:rPr lang="en-US" altLang="ja-JP" sz="800" smtClean="0">
                <a:solidFill>
                  <a:srgbClr val="595959"/>
                </a:solidFill>
                <a:latin typeface="+mn-ea"/>
              </a:rPr>
              <a:t>:</a:t>
            </a:r>
            <a:r>
              <a:rPr lang="it-IT" altLang="ja-JP" sz="800">
                <a:solidFill>
                  <a:srgbClr val="595959"/>
                </a:solidFill>
                <a:latin typeface="+mn-ea"/>
              </a:rPr>
              <a:t>&lt;i class="fas fa-question-circle"&gt;&lt;/i&gt;</a:t>
            </a:r>
            <a:r>
              <a:rPr lang="ja-JP" altLang="en-US" sz="800" smtClean="0">
                <a:solidFill>
                  <a:srgbClr val="595959"/>
                </a:solidFill>
                <a:latin typeface="+mn-ea"/>
              </a:rPr>
              <a:t> から</a:t>
            </a:r>
            <a:r>
              <a:rPr lang="it-IT" altLang="ja-JP" sz="800" smtClean="0">
                <a:solidFill>
                  <a:srgbClr val="595959"/>
                </a:solidFill>
                <a:latin typeface="+mn-ea"/>
              </a:rPr>
              <a:t> </a:t>
            </a:r>
            <a:r>
              <a:rPr lang="it-IT" altLang="ja-JP" sz="800">
                <a:solidFill>
                  <a:srgbClr val="595959"/>
                </a:solidFill>
                <a:latin typeface="+mn-ea"/>
              </a:rPr>
              <a:t>fas fa-question-circle</a:t>
            </a:r>
            <a:r>
              <a:rPr lang="it-IT" altLang="ja-JP" sz="800" smtClean="0">
                <a:solidFill>
                  <a:srgbClr val="595959"/>
                </a:solidFill>
                <a:latin typeface="+mn-ea"/>
              </a:rPr>
              <a:t> </a:t>
            </a:r>
            <a:r>
              <a:rPr lang="ja-JP" altLang="en-US" sz="800" smtClean="0">
                <a:solidFill>
                  <a:srgbClr val="595959"/>
                </a:solidFill>
                <a:latin typeface="+mn-ea"/>
              </a:rPr>
              <a:t>をコピー</a:t>
            </a:r>
            <a:r>
              <a:rPr lang="en-US" altLang="ja-JP" sz="800" smtClean="0">
                <a:solidFill>
                  <a:srgbClr val="595959"/>
                </a:solidFill>
                <a:latin typeface="+mn-ea"/>
              </a:rPr>
              <a:t>)</a:t>
            </a: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7. </a:t>
            </a:r>
            <a:r>
              <a:rPr lang="ja-JP" altLang="en-US" sz="1000" smtClean="0">
                <a:solidFill>
                  <a:srgbClr val="595959"/>
                </a:solidFill>
                <a:latin typeface="+mn-ea"/>
              </a:rPr>
              <a:t>「</a:t>
            </a:r>
            <a:r>
              <a:rPr lang="en-US" altLang="ja-JP" sz="1000" err="1">
                <a:solidFill>
                  <a:srgbClr val="595959"/>
                </a:solidFill>
                <a:latin typeface="+mn-ea"/>
              </a:rPr>
              <a:t>addButton</a:t>
            </a:r>
            <a:r>
              <a:rPr lang="ja-JP" altLang="en-US" sz="1000" smtClean="0">
                <a:solidFill>
                  <a:srgbClr val="595959"/>
                </a:solidFill>
                <a:latin typeface="+mn-ea"/>
              </a:rPr>
              <a:t>」メソッドなどの「</a:t>
            </a:r>
            <a:r>
              <a:rPr lang="en-US" altLang="ja-JP" sz="1000" err="1" smtClean="0">
                <a:solidFill>
                  <a:srgbClr val="595959"/>
                </a:solidFill>
                <a:latin typeface="+mn-ea"/>
              </a:rPr>
              <a:t>glyphClasses</a:t>
            </a:r>
            <a:r>
              <a:rPr lang="ja-JP" altLang="en-US" sz="1000" smtClean="0">
                <a:solidFill>
                  <a:srgbClr val="595959"/>
                </a:solidFill>
                <a:latin typeface="+mn-ea"/>
              </a:rPr>
              <a:t>」オプションに</a:t>
            </a:r>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　　 該当のグリフクラスを設定</a:t>
            </a:r>
            <a:endParaRPr lang="en-US" altLang="ja-JP" sz="1000" smtClean="0">
              <a:solidFill>
                <a:srgbClr val="595959"/>
              </a:solidFill>
              <a:latin typeface="+mn-ea"/>
            </a:endParaRPr>
          </a:p>
          <a:p>
            <a:endParaRPr lang="en-US" altLang="ja-JP" sz="1000">
              <a:solidFill>
                <a:srgbClr val="595959"/>
              </a:solidFill>
              <a:latin typeface="+mn-ea"/>
            </a:endParaRPr>
          </a:p>
          <a:p>
            <a:endParaRPr lang="ja-JP" altLang="en-US" sz="1000">
              <a:solidFill>
                <a:srgbClr val="595959"/>
              </a:solidFill>
              <a:latin typeface="+mn-ea"/>
            </a:endParaRPr>
          </a:p>
        </p:txBody>
      </p:sp>
      <p:grpSp>
        <p:nvGrpSpPr>
          <p:cNvPr id="5" name="グループ化 4"/>
          <p:cNvGrpSpPr/>
          <p:nvPr/>
        </p:nvGrpSpPr>
        <p:grpSpPr>
          <a:xfrm>
            <a:off x="117740" y="1821167"/>
            <a:ext cx="4219024" cy="2991106"/>
            <a:chOff x="114346" y="1018145"/>
            <a:chExt cx="4219024" cy="2991106"/>
          </a:xfrm>
        </p:grpSpPr>
        <p:sp>
          <p:nvSpPr>
            <p:cNvPr id="11" name="テキスト ボックス 10"/>
            <p:cNvSpPr txBox="1"/>
            <p:nvPr/>
          </p:nvSpPr>
          <p:spPr>
            <a:xfrm>
              <a:off x="114346" y="1018145"/>
              <a:ext cx="4219024" cy="2708434"/>
            </a:xfrm>
            <a:prstGeom prst="rect">
              <a:avLst/>
            </a:prstGeom>
            <a:noFill/>
          </p:spPr>
          <p:txBody>
            <a:bodyPr wrap="square" rtlCol="0">
              <a:spAutoFit/>
            </a:bodyPr>
            <a:lstStyle/>
            <a:p>
              <a:r>
                <a:rPr lang="en-US" altLang="ja-JP" sz="1000" b="1" smtClean="0">
                  <a:solidFill>
                    <a:srgbClr val="595959"/>
                  </a:solidFill>
                  <a:latin typeface="+mn-ea"/>
                </a:rPr>
                <a:t>[</a:t>
              </a:r>
              <a:r>
                <a:rPr lang="ja-JP" altLang="en-US" sz="1000" b="1" smtClean="0">
                  <a:solidFill>
                    <a:srgbClr val="595959"/>
                  </a:solidFill>
                  <a:latin typeface="+mn-ea"/>
                </a:rPr>
                <a:t>利用手順</a:t>
              </a:r>
              <a:r>
                <a:rPr lang="en-US" altLang="ja-JP" sz="1000" b="1" smtClean="0">
                  <a:solidFill>
                    <a:srgbClr val="595959"/>
                  </a:solidFill>
                  <a:latin typeface="+mn-ea"/>
                </a:rPr>
                <a:t>]</a:t>
              </a:r>
            </a:p>
            <a:p>
              <a:r>
                <a:rPr lang="ja-JP" altLang="en-US" sz="1000" smtClean="0">
                  <a:solidFill>
                    <a:srgbClr val="595959"/>
                  </a:solidFill>
                  <a:latin typeface="+mn-ea"/>
                </a:rPr>
                <a:t>　</a:t>
              </a:r>
              <a:r>
                <a:rPr lang="en-US" altLang="ja-JP" sz="1000" smtClean="0">
                  <a:solidFill>
                    <a:srgbClr val="595959"/>
                  </a:solidFill>
                  <a:latin typeface="+mn-ea"/>
                </a:rPr>
                <a:t>1. Font Awesome</a:t>
              </a:r>
              <a:r>
                <a:rPr lang="ja-JP" altLang="en-US" sz="1000" smtClean="0">
                  <a:solidFill>
                    <a:srgbClr val="595959"/>
                  </a:solidFill>
                  <a:latin typeface="+mn-ea"/>
                </a:rPr>
                <a:t>（</a:t>
              </a:r>
              <a:r>
                <a:rPr lang="en-US" altLang="ja-JP" sz="1000">
                  <a:solidFill>
                    <a:srgbClr val="595959"/>
                  </a:solidFill>
                  <a:latin typeface="+mn-ea"/>
                </a:rPr>
                <a:t>https://fontawesome.com/</a:t>
              </a:r>
              <a:r>
                <a:rPr lang="ja-JP" altLang="en-US" sz="1000" smtClean="0">
                  <a:solidFill>
                    <a:srgbClr val="595959"/>
                  </a:solidFill>
                  <a:latin typeface="+mn-ea"/>
                </a:rPr>
                <a:t>）にアクセス</a:t>
              </a:r>
              <a:endParaRPr lang="en-US" altLang="ja-JP" sz="1000" smtClean="0">
                <a:solidFill>
                  <a:srgbClr val="595959"/>
                </a:solidFill>
                <a:latin typeface="+mn-ea"/>
              </a:endParaRPr>
            </a:p>
            <a:p>
              <a:endParaRPr lang="ja-JP" altLang="en-US" sz="100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2. </a:t>
              </a:r>
              <a:r>
                <a:rPr lang="ja-JP" altLang="en-US" sz="1000" smtClean="0">
                  <a:solidFill>
                    <a:srgbClr val="595959"/>
                  </a:solidFill>
                  <a:latin typeface="+mn-ea"/>
                </a:rPr>
                <a:t>サイト</a:t>
              </a:r>
              <a:r>
                <a:rPr lang="ja-JP" altLang="en-US" sz="1000">
                  <a:solidFill>
                    <a:srgbClr val="595959"/>
                  </a:solidFill>
                  <a:latin typeface="+mn-ea"/>
                </a:rPr>
                <a:t>上部の🔍をクリック</a:t>
              </a:r>
            </a:p>
            <a:p>
              <a:endParaRPr lang="en-US" altLang="ja-JP" sz="1000" smtClean="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3. </a:t>
              </a:r>
              <a:r>
                <a:rPr lang="ja-JP" altLang="en-US" sz="1000" smtClean="0">
                  <a:solidFill>
                    <a:srgbClr val="595959"/>
                  </a:solidFill>
                  <a:latin typeface="+mn-ea"/>
                </a:rPr>
                <a:t>以下画面のドロップダウンから、バージョン「</a:t>
              </a:r>
              <a:r>
                <a:rPr lang="en-US" altLang="ja-JP" sz="1000" smtClean="0">
                  <a:solidFill>
                    <a:srgbClr val="595959"/>
                  </a:solidFill>
                  <a:latin typeface="+mn-ea"/>
                </a:rPr>
                <a:t>5.15.4</a:t>
              </a:r>
              <a:r>
                <a:rPr lang="ja-JP" altLang="en-US" sz="1000" smtClean="0">
                  <a:solidFill>
                    <a:srgbClr val="595959"/>
                  </a:solidFill>
                  <a:latin typeface="+mn-ea"/>
                </a:rPr>
                <a:t>」を選択</a:t>
              </a:r>
              <a:endParaRPr lang="ja-JP" altLang="en-US" sz="1000">
                <a:solidFill>
                  <a:srgbClr val="595959"/>
                </a:solidFill>
                <a:latin typeface="+mn-ea"/>
              </a:endParaRPr>
            </a:p>
            <a:p>
              <a:r>
                <a:rPr lang="en-US" altLang="ja-JP" sz="1000" smtClean="0">
                  <a:solidFill>
                    <a:srgbClr val="595959"/>
                  </a:solidFill>
                  <a:latin typeface="+mn-ea"/>
                </a:rPr>
                <a:t> </a:t>
              </a:r>
              <a:r>
                <a:rPr lang="ja-JP" altLang="en-US" sz="1000" smtClean="0">
                  <a:solidFill>
                    <a:srgbClr val="595959"/>
                  </a:solidFill>
                  <a:latin typeface="+mn-ea"/>
                </a:rPr>
                <a:t>　</a:t>
              </a:r>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4. </a:t>
              </a:r>
              <a:r>
                <a:rPr lang="ja-JP" altLang="en-US" sz="1000" smtClean="0">
                  <a:solidFill>
                    <a:srgbClr val="595959"/>
                  </a:solidFill>
                  <a:latin typeface="+mn-ea"/>
                </a:rPr>
                <a:t>検索</a:t>
              </a:r>
              <a:r>
                <a:rPr lang="ja-JP" altLang="en-US" sz="1000">
                  <a:solidFill>
                    <a:srgbClr val="595959"/>
                  </a:solidFill>
                  <a:latin typeface="+mn-ea"/>
                </a:rPr>
                <a:t>バーに表示したいアイコンに合致しそうなキーワード</a:t>
              </a:r>
              <a:r>
                <a:rPr lang="ja-JP" altLang="en-US" sz="1000" smtClean="0">
                  <a:solidFill>
                    <a:srgbClr val="595959"/>
                  </a:solidFill>
                  <a:latin typeface="+mn-ea"/>
                </a:rPr>
                <a:t>を</a:t>
              </a:r>
              <a:r>
                <a:rPr lang="en-US" altLang="ja-JP" sz="1000" smtClean="0">
                  <a:solidFill>
                    <a:srgbClr val="595959"/>
                  </a:solidFill>
                  <a:latin typeface="+mn-ea"/>
                </a:rPr>
                <a:t/>
              </a:r>
              <a:br>
                <a:rPr lang="en-US" altLang="ja-JP" sz="1000" smtClean="0">
                  <a:solidFill>
                    <a:srgbClr val="595959"/>
                  </a:solidFill>
                  <a:latin typeface="+mn-ea"/>
                </a:rPr>
              </a:br>
              <a:r>
                <a:rPr lang="ja-JP" altLang="en-US" sz="1000" smtClean="0">
                  <a:solidFill>
                    <a:srgbClr val="595959"/>
                  </a:solidFill>
                  <a:latin typeface="+mn-ea"/>
                </a:rPr>
                <a:t>　　 入力</a:t>
              </a:r>
              <a:r>
                <a:rPr lang="ja-JP" altLang="en-US" sz="1000">
                  <a:solidFill>
                    <a:srgbClr val="595959"/>
                  </a:solidFill>
                  <a:latin typeface="+mn-ea"/>
                </a:rPr>
                <a:t>して</a:t>
              </a:r>
              <a:r>
                <a:rPr lang="ja-JP" altLang="en-US" sz="1000" smtClean="0">
                  <a:solidFill>
                    <a:srgbClr val="595959"/>
                  </a:solidFill>
                  <a:latin typeface="+mn-ea"/>
                </a:rPr>
                <a:t>検索</a:t>
              </a:r>
              <a:endParaRPr lang="en-US" altLang="ja-JP" sz="1000" smtClean="0">
                <a:solidFill>
                  <a:srgbClr val="595959"/>
                </a:solidFill>
                <a:latin typeface="+mn-ea"/>
              </a:endParaRPr>
            </a:p>
          </p:txBody>
        </p:sp>
        <p:sp>
          <p:nvSpPr>
            <p:cNvPr id="16" name="テキスト ボックス 15"/>
            <p:cNvSpPr txBox="1"/>
            <p:nvPr/>
          </p:nvSpPr>
          <p:spPr>
            <a:xfrm>
              <a:off x="430293" y="3670697"/>
              <a:ext cx="2842169" cy="338554"/>
            </a:xfrm>
            <a:prstGeom prst="rect">
              <a:avLst/>
            </a:prstGeom>
            <a:noFill/>
          </p:spPr>
          <p:txBody>
            <a:bodyPr wrap="square" rtlCol="0">
              <a:spAutoFit/>
            </a:bodyPr>
            <a:lstStyle/>
            <a:p>
              <a:r>
                <a:rPr lang="en-US" altLang="ja-JP" sz="800">
                  <a:solidFill>
                    <a:srgbClr val="0070C0"/>
                  </a:solidFill>
                  <a:latin typeface="+mn-ea"/>
                </a:rPr>
                <a:t>※</a:t>
              </a:r>
              <a:r>
                <a:rPr lang="ja-JP" altLang="en-US" sz="800">
                  <a:solidFill>
                    <a:srgbClr val="0070C0"/>
                  </a:solidFill>
                  <a:latin typeface="+mn-ea"/>
                </a:rPr>
                <a:t>キーワードは英語で入力して</a:t>
              </a:r>
              <a:r>
                <a:rPr lang="ja-JP" altLang="en-US" sz="800" smtClean="0">
                  <a:solidFill>
                    <a:srgbClr val="0070C0"/>
                  </a:solidFill>
                  <a:latin typeface="+mn-ea"/>
                </a:rPr>
                <a:t>ください。</a:t>
              </a:r>
              <a:r>
                <a:rPr lang="en-US" altLang="ja-JP" sz="800" smtClean="0">
                  <a:solidFill>
                    <a:srgbClr val="0070C0"/>
                  </a:solidFill>
                  <a:latin typeface="+mn-ea"/>
                </a:rPr>
                <a:t>(</a:t>
              </a:r>
              <a:r>
                <a:rPr lang="ja-JP" altLang="en-US" sz="800">
                  <a:solidFill>
                    <a:srgbClr val="0070C0"/>
                  </a:solidFill>
                  <a:latin typeface="+mn-ea"/>
                </a:rPr>
                <a:t>例</a:t>
              </a:r>
              <a:r>
                <a:rPr lang="en-US" altLang="ja-JP" sz="800">
                  <a:solidFill>
                    <a:srgbClr val="0070C0"/>
                  </a:solidFill>
                  <a:latin typeface="+mn-ea"/>
                </a:rPr>
                <a:t>:help)</a:t>
              </a:r>
            </a:p>
            <a:p>
              <a:endParaRPr lang="en-US" altLang="ja-JP" sz="800">
                <a:solidFill>
                  <a:srgbClr val="595959"/>
                </a:solidFill>
                <a:latin typeface="+mn-ea"/>
              </a:endParaRPr>
            </a:p>
          </p:txBody>
        </p:sp>
        <p:pic>
          <p:nvPicPr>
            <p:cNvPr id="2" name="図 1"/>
            <p:cNvPicPr>
              <a:picLocks noChangeAspect="1"/>
            </p:cNvPicPr>
            <p:nvPr/>
          </p:nvPicPr>
          <p:blipFill>
            <a:blip r:embed="rId3"/>
            <a:stretch>
              <a:fillRect/>
            </a:stretch>
          </p:blipFill>
          <p:spPr>
            <a:xfrm>
              <a:off x="511392" y="2159308"/>
              <a:ext cx="2421279" cy="1113465"/>
            </a:xfrm>
            <a:prstGeom prst="rect">
              <a:avLst/>
            </a:prstGeom>
          </p:spPr>
        </p:pic>
      </p:grpSp>
      <p:pic>
        <p:nvPicPr>
          <p:cNvPr id="12" name="図 11"/>
          <p:cNvPicPr>
            <a:picLocks noChangeAspect="1"/>
          </p:cNvPicPr>
          <p:nvPr/>
        </p:nvPicPr>
        <p:blipFill>
          <a:blip r:embed="rId4"/>
          <a:stretch>
            <a:fillRect/>
          </a:stretch>
        </p:blipFill>
        <p:spPr>
          <a:xfrm>
            <a:off x="4678290" y="2785720"/>
            <a:ext cx="3062062" cy="1013735"/>
          </a:xfrm>
          <a:prstGeom prst="rect">
            <a:avLst/>
          </a:prstGeom>
        </p:spPr>
      </p:pic>
      <p:pic>
        <p:nvPicPr>
          <p:cNvPr id="25" name="図 24"/>
          <p:cNvPicPr>
            <a:picLocks noChangeAspect="1"/>
          </p:cNvPicPr>
          <p:nvPr/>
        </p:nvPicPr>
        <p:blipFill>
          <a:blip r:embed="rId5"/>
          <a:stretch>
            <a:fillRect/>
          </a:stretch>
        </p:blipFill>
        <p:spPr>
          <a:xfrm>
            <a:off x="5260104" y="4296672"/>
            <a:ext cx="3506874" cy="465858"/>
          </a:xfrm>
          <a:prstGeom prst="rect">
            <a:avLst/>
          </a:prstGeom>
        </p:spPr>
      </p:pic>
      <p:grpSp>
        <p:nvGrpSpPr>
          <p:cNvPr id="24" name="グループ化 23"/>
          <p:cNvGrpSpPr/>
          <p:nvPr/>
        </p:nvGrpSpPr>
        <p:grpSpPr>
          <a:xfrm>
            <a:off x="0" y="-12143"/>
            <a:ext cx="9145478" cy="714736"/>
            <a:chOff x="0" y="-12143"/>
            <a:chExt cx="9145478" cy="714736"/>
          </a:xfrm>
        </p:grpSpPr>
        <p:sp>
          <p:nvSpPr>
            <p:cNvPr id="26" name="Google Shape;506;p14"/>
            <p:cNvSpPr txBox="1">
              <a:spLocks/>
            </p:cNvSpPr>
            <p:nvPr/>
          </p:nvSpPr>
          <p:spPr>
            <a:xfrm>
              <a:off x="0" y="-8284"/>
              <a:ext cx="9144000" cy="637580"/>
            </a:xfrm>
            <a:prstGeom prst="rect">
              <a:avLst/>
            </a:prstGeom>
            <a:blipFill rotWithShape="1">
              <a:blip r:embed="rId6">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7"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38" name="ホームベース 37"/>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9"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40"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bg1"/>
                  </a:solidFill>
                  <a:latin typeface="+mj-ea"/>
                  <a:ea typeface="+mj-ea"/>
                  <a:cs typeface="Quattrocento Sans"/>
                  <a:sym typeface="Quattrocento Sans"/>
                </a:rPr>
                <a:t>4</a:t>
              </a:r>
              <a:r>
                <a:rPr lang="en-US" altLang="ja-JP" sz="3200" b="1" smtClean="0">
                  <a:solidFill>
                    <a:schemeClr val="bg1"/>
                  </a:solidFill>
                  <a:latin typeface="+mj-ea"/>
                  <a:ea typeface="+mj-ea"/>
                  <a:cs typeface="Quattrocento Sans"/>
                  <a:sym typeface="Quattrocento Sans"/>
                </a:rPr>
                <a:t>/6</a:t>
              </a:r>
              <a:endParaRPr lang="ja-JP" altLang="en-US" sz="3200" b="1">
                <a:solidFill>
                  <a:schemeClr val="bg1"/>
                </a:solidFill>
                <a:latin typeface="+mj-ea"/>
                <a:ea typeface="+mj-ea"/>
                <a:cs typeface="Quattrocento Sans"/>
                <a:sym typeface="Quattrocento Sans"/>
              </a:endParaRPr>
            </a:p>
          </p:txBody>
        </p:sp>
      </p:grpSp>
      <p:sp>
        <p:nvSpPr>
          <p:cNvPr id="14" name="テキスト ボックス 13"/>
          <p:cNvSpPr txBox="1"/>
          <p:nvPr/>
        </p:nvSpPr>
        <p:spPr>
          <a:xfrm>
            <a:off x="433687" y="2784081"/>
            <a:ext cx="3058193" cy="215444"/>
          </a:xfrm>
          <a:prstGeom prst="rect">
            <a:avLst/>
          </a:prstGeom>
          <a:noFill/>
        </p:spPr>
        <p:txBody>
          <a:bodyPr wrap="square" rtlCol="0">
            <a:spAutoFit/>
          </a:bodyPr>
          <a:lstStyle/>
          <a:p>
            <a:r>
              <a:rPr kumimoji="1" lang="en-US" altLang="ja-JP" sz="800" smtClean="0">
                <a:solidFill>
                  <a:srgbClr val="595959"/>
                </a:solidFill>
              </a:rPr>
              <a:t>※WebFOCUS9</a:t>
            </a:r>
            <a:r>
              <a:rPr kumimoji="1" lang="ja-JP" altLang="en-US" sz="800" smtClean="0">
                <a:solidFill>
                  <a:srgbClr val="595959"/>
                </a:solidFill>
              </a:rPr>
              <a:t>では</a:t>
            </a:r>
            <a:r>
              <a:rPr kumimoji="1" lang="en-US" altLang="ja-JP" sz="800" smtClean="0">
                <a:solidFill>
                  <a:srgbClr val="595959"/>
                </a:solidFill>
              </a:rPr>
              <a:t>Font </a:t>
            </a:r>
            <a:r>
              <a:rPr kumimoji="1" lang="en-US" altLang="ja-JP" sz="800" err="1" smtClean="0">
                <a:solidFill>
                  <a:srgbClr val="595959"/>
                </a:solidFill>
              </a:rPr>
              <a:t>Awecome</a:t>
            </a:r>
            <a:r>
              <a:rPr lang="ja-JP" altLang="en-US" sz="800" smtClean="0">
                <a:solidFill>
                  <a:srgbClr val="595959"/>
                </a:solidFill>
              </a:rPr>
              <a:t>バージョン</a:t>
            </a:r>
            <a:r>
              <a:rPr lang="en-US" altLang="ja-JP" sz="800" smtClean="0">
                <a:solidFill>
                  <a:srgbClr val="595959"/>
                </a:solidFill>
              </a:rPr>
              <a:t>5 </a:t>
            </a:r>
            <a:r>
              <a:rPr lang="ja-JP" altLang="en-US" sz="800" smtClean="0">
                <a:solidFill>
                  <a:srgbClr val="595959"/>
                </a:solidFill>
              </a:rPr>
              <a:t>が利用できます。</a:t>
            </a:r>
            <a:endParaRPr kumimoji="1" lang="ja-JP" altLang="en-US" sz="800" smtClean="0">
              <a:solidFill>
                <a:srgbClr val="595959"/>
              </a:solidFill>
            </a:endParaRPr>
          </a:p>
        </p:txBody>
      </p:sp>
    </p:spTree>
    <p:extLst>
      <p:ext uri="{BB962C8B-B14F-4D97-AF65-F5344CB8AC3E}">
        <p14:creationId xmlns:p14="http://schemas.microsoft.com/office/powerpoint/2010/main" val="2305279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37</a:t>
            </a:fld>
            <a:endParaRPr lang="ja-JP" altLang="en-US"/>
          </a:p>
        </p:txBody>
      </p:sp>
      <p:sp>
        <p:nvSpPr>
          <p:cNvPr id="8" name="Google Shape;600;p32"/>
          <p:cNvSpPr/>
          <p:nvPr/>
        </p:nvSpPr>
        <p:spPr>
          <a:xfrm>
            <a:off x="109001" y="915566"/>
            <a:ext cx="8925998" cy="3672408"/>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601;p32"/>
          <p:cNvSpPr/>
          <p:nvPr/>
        </p:nvSpPr>
        <p:spPr>
          <a:xfrm>
            <a:off x="107504" y="731966"/>
            <a:ext cx="2713560" cy="183600"/>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lvl="0" algn="ct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Tips</a:t>
            </a:r>
            <a:r>
              <a:rPr lang="en-US" altLang="ja-JP" sz="1400" b="1">
                <a:solidFill>
                  <a:schemeClr val="lt1"/>
                </a:solidFill>
                <a:latin typeface="游ゴシック" panose="020B0400000000000000" pitchFamily="50" charset="-128"/>
                <a:ea typeface="游ゴシック" panose="020B0400000000000000" pitchFamily="50" charset="-128"/>
                <a:cs typeface="Arial"/>
                <a:sym typeface="Arial"/>
              </a:rPr>
              <a:t> [</a:t>
            </a:r>
            <a:r>
              <a:rPr lang="en-US" altLang="ja-JP" sz="1400" b="1" smtClean="0">
                <a:solidFill>
                  <a:schemeClr val="lt1"/>
                </a:solidFill>
                <a:latin typeface="游ゴシック" panose="020B0400000000000000" pitchFamily="50" charset="-128"/>
                <a:ea typeface="游ゴシック" panose="020B0400000000000000" pitchFamily="50" charset="-128"/>
                <a:cs typeface="Arial"/>
                <a:sym typeface="Arial"/>
              </a:rPr>
              <a:t>No.3] …</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0" name="Google Shape;602;p32"/>
          <p:cNvSpPr txBox="1"/>
          <p:nvPr/>
        </p:nvSpPr>
        <p:spPr>
          <a:xfrm>
            <a:off x="107504" y="947084"/>
            <a:ext cx="8662894" cy="2851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200" b="1" smtClean="0">
                <a:solidFill>
                  <a:srgbClr val="595959"/>
                </a:solidFill>
                <a:latin typeface="+mn-ea"/>
                <a:cs typeface="Quattrocento Sans"/>
                <a:sym typeface="Quattrocento Sans"/>
              </a:rPr>
              <a:t>任意の画像をアイコン</a:t>
            </a:r>
            <a:r>
              <a:rPr lang="ja-JP" altLang="en-US" sz="1200" b="1">
                <a:solidFill>
                  <a:srgbClr val="595959"/>
                </a:solidFill>
                <a:latin typeface="+mn-ea"/>
                <a:cs typeface="Quattrocento Sans"/>
                <a:sym typeface="Quattrocento Sans"/>
              </a:rPr>
              <a:t>に</a:t>
            </a:r>
            <a:r>
              <a:rPr lang="ja-JP" altLang="en-US" sz="1200" b="1" smtClean="0">
                <a:solidFill>
                  <a:srgbClr val="595959"/>
                </a:solidFill>
                <a:latin typeface="+mn-ea"/>
                <a:cs typeface="Quattrocento Sans"/>
                <a:sym typeface="Quattrocento Sans"/>
              </a:rPr>
              <a:t>使用する方法</a:t>
            </a:r>
            <a:endParaRPr sz="1200" b="1" i="0" u="none" strike="noStrike" cap="none">
              <a:solidFill>
                <a:srgbClr val="595959"/>
              </a:solidFill>
              <a:latin typeface="+mn-ea"/>
              <a:cs typeface="Quattrocento Sans"/>
              <a:sym typeface="Quattrocento Sans"/>
            </a:endParaRPr>
          </a:p>
        </p:txBody>
      </p:sp>
      <p:sp>
        <p:nvSpPr>
          <p:cNvPr id="11" name="正方形/長方形 10"/>
          <p:cNvSpPr/>
          <p:nvPr/>
        </p:nvSpPr>
        <p:spPr>
          <a:xfrm>
            <a:off x="251520" y="1203598"/>
            <a:ext cx="6336704" cy="246221"/>
          </a:xfrm>
          <a:prstGeom prst="rect">
            <a:avLst/>
          </a:prstGeom>
        </p:spPr>
        <p:txBody>
          <a:bodyPr wrap="square">
            <a:spAutoFit/>
          </a:bodyPr>
          <a:lstStyle/>
          <a:p>
            <a:r>
              <a:rPr lang="en-US" altLang="ja-JP" sz="1000" i="1" err="1" smtClean="0">
                <a:solidFill>
                  <a:srgbClr val="595959"/>
                </a:solidFill>
                <a:latin typeface="+mn-ea"/>
              </a:rPr>
              <a:t>addButton</a:t>
            </a:r>
            <a:r>
              <a:rPr lang="ja-JP" altLang="en-US" sz="1000" i="1" smtClean="0">
                <a:solidFill>
                  <a:srgbClr val="595959"/>
                </a:solidFill>
                <a:latin typeface="+mn-ea"/>
              </a:rPr>
              <a:t>メソッドを使って</a:t>
            </a:r>
            <a:r>
              <a:rPr lang="ja-JP" altLang="en-US" sz="1000" i="1">
                <a:solidFill>
                  <a:srgbClr val="595959"/>
                </a:solidFill>
                <a:latin typeface="+mn-ea"/>
              </a:rPr>
              <a:t>追加</a:t>
            </a:r>
            <a:r>
              <a:rPr lang="ja-JP" altLang="en-US" sz="1000" i="1" smtClean="0">
                <a:solidFill>
                  <a:srgbClr val="595959"/>
                </a:solidFill>
                <a:latin typeface="+mn-ea"/>
              </a:rPr>
              <a:t>したボタンのアイコンに、</a:t>
            </a:r>
            <a:r>
              <a:rPr lang="ja-JP" altLang="en-US" sz="1000" b="0" i="0" smtClean="0">
                <a:solidFill>
                  <a:srgbClr val="595959"/>
                </a:solidFill>
                <a:effectLst/>
                <a:latin typeface="+mn-ea"/>
              </a:rPr>
              <a:t>任意の画像ファイルを設定することもできます。</a:t>
            </a:r>
            <a:endParaRPr lang="ja-JP" altLang="en-US" sz="1000" b="0" i="0">
              <a:solidFill>
                <a:srgbClr val="595959"/>
              </a:solidFill>
              <a:effectLst/>
              <a:latin typeface="+mn-ea"/>
            </a:endParaRPr>
          </a:p>
        </p:txBody>
      </p:sp>
      <p:sp>
        <p:nvSpPr>
          <p:cNvPr id="12" name="テキスト ボックス 11"/>
          <p:cNvSpPr txBox="1"/>
          <p:nvPr/>
        </p:nvSpPr>
        <p:spPr>
          <a:xfrm>
            <a:off x="148420" y="1635646"/>
            <a:ext cx="8744059" cy="2862322"/>
          </a:xfrm>
          <a:prstGeom prst="rect">
            <a:avLst/>
          </a:prstGeom>
          <a:noFill/>
        </p:spPr>
        <p:txBody>
          <a:bodyPr wrap="square" rtlCol="0">
            <a:spAutoFit/>
          </a:bodyPr>
          <a:lstStyle/>
          <a:p>
            <a:r>
              <a:rPr lang="en-US" altLang="ja-JP" sz="1000" b="1" smtClean="0">
                <a:solidFill>
                  <a:srgbClr val="595959"/>
                </a:solidFill>
                <a:latin typeface="+mn-ea"/>
              </a:rPr>
              <a:t>[</a:t>
            </a:r>
            <a:r>
              <a:rPr lang="ja-JP" altLang="en-US" sz="1000" b="1" smtClean="0">
                <a:solidFill>
                  <a:srgbClr val="595959"/>
                </a:solidFill>
                <a:latin typeface="+mn-ea"/>
              </a:rPr>
              <a:t>利用手順</a:t>
            </a:r>
            <a:r>
              <a:rPr lang="en-US" altLang="ja-JP" sz="1000" b="1" smtClean="0">
                <a:solidFill>
                  <a:srgbClr val="595959"/>
                </a:solidFill>
                <a:latin typeface="+mn-ea"/>
              </a:rPr>
              <a:t>]</a:t>
            </a:r>
          </a:p>
          <a:p>
            <a:r>
              <a:rPr lang="ja-JP" altLang="en-US" sz="1000" smtClean="0">
                <a:solidFill>
                  <a:srgbClr val="595959"/>
                </a:solidFill>
                <a:latin typeface="+mn-ea"/>
              </a:rPr>
              <a:t>　</a:t>
            </a:r>
            <a:r>
              <a:rPr lang="en-US" altLang="ja-JP" sz="1000" smtClean="0">
                <a:solidFill>
                  <a:srgbClr val="595959"/>
                </a:solidFill>
                <a:latin typeface="+mn-ea"/>
              </a:rPr>
              <a:t>1. </a:t>
            </a:r>
            <a:r>
              <a:rPr lang="en-US" altLang="ja-JP" sz="1000" err="1" smtClean="0">
                <a:solidFill>
                  <a:srgbClr val="595959"/>
                </a:solidFill>
                <a:latin typeface="+mn-ea"/>
              </a:rPr>
              <a:t>WebFOCUS</a:t>
            </a:r>
            <a:r>
              <a:rPr lang="en-US" altLang="ja-JP" sz="1000" smtClean="0">
                <a:solidFill>
                  <a:srgbClr val="595959"/>
                </a:solidFill>
                <a:latin typeface="+mn-ea"/>
              </a:rPr>
              <a:t> Hub(http://</a:t>
            </a:r>
            <a:r>
              <a:rPr lang="ja-JP" altLang="en-US" sz="1000" smtClean="0">
                <a:solidFill>
                  <a:srgbClr val="0070C0"/>
                </a:solidFill>
                <a:latin typeface="+mn-ea"/>
              </a:rPr>
              <a:t>サーバ名または</a:t>
            </a:r>
            <a:r>
              <a:rPr lang="en-US" altLang="ja-JP" sz="1000" smtClean="0">
                <a:solidFill>
                  <a:srgbClr val="0070C0"/>
                </a:solidFill>
                <a:latin typeface="+mn-ea"/>
              </a:rPr>
              <a:t>IP</a:t>
            </a:r>
            <a:r>
              <a:rPr lang="ja-JP" altLang="en-US" sz="1000" smtClean="0">
                <a:solidFill>
                  <a:srgbClr val="0070C0"/>
                </a:solidFill>
                <a:latin typeface="+mn-ea"/>
              </a:rPr>
              <a:t>アドレス</a:t>
            </a:r>
            <a:r>
              <a:rPr lang="en-US" altLang="ja-JP" sz="1000" smtClean="0">
                <a:solidFill>
                  <a:srgbClr val="595959"/>
                </a:solidFill>
                <a:latin typeface="+mn-ea"/>
              </a:rPr>
              <a:t>/ibi_apps)</a:t>
            </a:r>
            <a:r>
              <a:rPr lang="ja-JP" altLang="en-US" sz="1000" smtClean="0">
                <a:solidFill>
                  <a:srgbClr val="595959"/>
                </a:solidFill>
                <a:latin typeface="+mn-ea"/>
              </a:rPr>
              <a:t>にログインします。</a:t>
            </a:r>
            <a:endParaRPr lang="en-US" altLang="ja-JP" sz="1000" smtClean="0">
              <a:solidFill>
                <a:srgbClr val="595959"/>
              </a:solidFill>
              <a:latin typeface="+mn-ea"/>
            </a:endParaRPr>
          </a:p>
          <a:p>
            <a:endParaRPr lang="ja-JP" altLang="en-US" sz="100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2. </a:t>
            </a:r>
            <a:r>
              <a:rPr lang="ja-JP" altLang="en-US" sz="1000" smtClean="0">
                <a:solidFill>
                  <a:srgbClr val="595959"/>
                </a:solidFill>
                <a:latin typeface="+mn-ea"/>
              </a:rPr>
              <a:t>サイドバーから</a:t>
            </a:r>
            <a:r>
              <a:rPr lang="en-US" altLang="ja-JP" sz="1000" smtClean="0">
                <a:solidFill>
                  <a:srgbClr val="595959"/>
                </a:solidFill>
                <a:latin typeface="+mn-ea"/>
              </a:rPr>
              <a:t>[</a:t>
            </a:r>
            <a:r>
              <a:rPr lang="ja-JP" altLang="en-US" sz="1000" smtClean="0">
                <a:solidFill>
                  <a:srgbClr val="595959"/>
                </a:solidFill>
                <a:latin typeface="+mn-ea"/>
              </a:rPr>
              <a:t>ワークスペース</a:t>
            </a:r>
            <a:r>
              <a:rPr lang="en-US" altLang="ja-JP" sz="1000" smtClean="0">
                <a:solidFill>
                  <a:srgbClr val="595959"/>
                </a:solidFill>
                <a:latin typeface="+mn-ea"/>
              </a:rPr>
              <a:t>]</a:t>
            </a:r>
            <a:r>
              <a:rPr lang="ja-JP" altLang="en-US" sz="1000" smtClean="0">
                <a:solidFill>
                  <a:srgbClr val="595959"/>
                </a:solidFill>
                <a:latin typeface="+mn-ea"/>
              </a:rPr>
              <a:t>を選択し、フォルダ一覧から画像をアップロードしたいフォルダを選択します。</a:t>
            </a:r>
            <a:endParaRPr lang="ja-JP" altLang="en-US" sz="1000">
              <a:solidFill>
                <a:srgbClr val="595959"/>
              </a:solidFill>
              <a:latin typeface="+mn-ea"/>
            </a:endParaRPr>
          </a:p>
          <a:p>
            <a:endParaRPr lang="en-US" altLang="ja-JP" sz="1000" smtClean="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3. [</a:t>
            </a:r>
            <a:r>
              <a:rPr lang="ja-JP" altLang="en-US" sz="1000" smtClean="0">
                <a:solidFill>
                  <a:srgbClr val="595959"/>
                </a:solidFill>
                <a:latin typeface="+mn-ea"/>
              </a:rPr>
              <a:t>＋コンテンツ</a:t>
            </a:r>
            <a:r>
              <a:rPr lang="en-US" altLang="ja-JP" sz="1000" smtClean="0">
                <a:solidFill>
                  <a:srgbClr val="595959"/>
                </a:solidFill>
                <a:latin typeface="+mn-ea"/>
              </a:rPr>
              <a:t>]</a:t>
            </a:r>
            <a:r>
              <a:rPr lang="ja-JP" altLang="en-US" sz="1000" smtClean="0">
                <a:solidFill>
                  <a:srgbClr val="595959"/>
                </a:solidFill>
                <a:latin typeface="+mn-ea"/>
              </a:rPr>
              <a:t>をクリックし、</a:t>
            </a:r>
            <a:r>
              <a:rPr lang="en-US" altLang="ja-JP" sz="1000" smtClean="0">
                <a:solidFill>
                  <a:srgbClr val="595959"/>
                </a:solidFill>
                <a:latin typeface="+mn-ea"/>
              </a:rPr>
              <a:t>[</a:t>
            </a:r>
            <a:r>
              <a:rPr lang="ja-JP" altLang="en-US" sz="1000" smtClean="0">
                <a:solidFill>
                  <a:srgbClr val="595959"/>
                </a:solidFill>
                <a:latin typeface="+mn-ea"/>
              </a:rPr>
              <a:t>その他</a:t>
            </a:r>
            <a:r>
              <a:rPr lang="en-US" altLang="ja-JP" sz="1000" smtClean="0">
                <a:solidFill>
                  <a:srgbClr val="595959"/>
                </a:solidFill>
                <a:latin typeface="+mn-ea"/>
              </a:rPr>
              <a:t>] – [</a:t>
            </a:r>
            <a:r>
              <a:rPr lang="ja-JP" altLang="en-US" sz="1000" smtClean="0">
                <a:solidFill>
                  <a:srgbClr val="595959"/>
                </a:solidFill>
                <a:latin typeface="+mn-ea"/>
              </a:rPr>
              <a:t>ファイルのアップロード</a:t>
            </a:r>
            <a:r>
              <a:rPr lang="en-US" altLang="ja-JP" sz="1000" smtClean="0">
                <a:solidFill>
                  <a:srgbClr val="595959"/>
                </a:solidFill>
                <a:latin typeface="+mn-ea"/>
              </a:rPr>
              <a:t>]</a:t>
            </a:r>
            <a:r>
              <a:rPr lang="ja-JP" altLang="en-US" sz="1000" smtClean="0">
                <a:solidFill>
                  <a:srgbClr val="595959"/>
                </a:solidFill>
                <a:latin typeface="+mn-ea"/>
              </a:rPr>
              <a:t>を選択します。</a:t>
            </a:r>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smtClean="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r>
              <a:rPr lang="ja-JP" altLang="en-US" sz="1000" smtClean="0">
                <a:solidFill>
                  <a:srgbClr val="595959"/>
                </a:solidFill>
                <a:latin typeface="+mn-ea"/>
              </a:rPr>
              <a:t>　</a:t>
            </a:r>
            <a:r>
              <a:rPr lang="en-US" altLang="ja-JP" sz="1000" smtClean="0">
                <a:solidFill>
                  <a:srgbClr val="595959"/>
                </a:solidFill>
                <a:latin typeface="+mn-ea"/>
              </a:rPr>
              <a:t>4. </a:t>
            </a:r>
            <a:r>
              <a:rPr lang="ja-JP" altLang="en-US" sz="1000" smtClean="0">
                <a:solidFill>
                  <a:srgbClr val="595959"/>
                </a:solidFill>
                <a:latin typeface="+mn-ea"/>
              </a:rPr>
              <a:t>エクスプローラーが開きますので、アイコンに設定したい画像を選択します。</a:t>
            </a:r>
            <a:endParaRPr lang="en-US" altLang="ja-JP" sz="1000" smtClean="0">
              <a:solidFill>
                <a:srgbClr val="595959"/>
              </a:solidFill>
              <a:latin typeface="+mn-ea"/>
            </a:endParaRPr>
          </a:p>
        </p:txBody>
      </p:sp>
      <p:pic>
        <p:nvPicPr>
          <p:cNvPr id="2" name="図 1"/>
          <p:cNvPicPr>
            <a:picLocks noChangeAspect="1"/>
          </p:cNvPicPr>
          <p:nvPr/>
        </p:nvPicPr>
        <p:blipFill>
          <a:blip r:embed="rId3"/>
          <a:stretch>
            <a:fillRect/>
          </a:stretch>
        </p:blipFill>
        <p:spPr>
          <a:xfrm>
            <a:off x="1811067" y="2593443"/>
            <a:ext cx="1536797" cy="1634491"/>
          </a:xfrm>
          <a:prstGeom prst="rect">
            <a:avLst/>
          </a:prstGeom>
        </p:spPr>
      </p:pic>
      <p:grpSp>
        <p:nvGrpSpPr>
          <p:cNvPr id="22" name="グループ化 21"/>
          <p:cNvGrpSpPr/>
          <p:nvPr/>
        </p:nvGrpSpPr>
        <p:grpSpPr>
          <a:xfrm>
            <a:off x="0" y="-12143"/>
            <a:ext cx="9145478" cy="714736"/>
            <a:chOff x="0" y="-12143"/>
            <a:chExt cx="9145478" cy="714736"/>
          </a:xfrm>
        </p:grpSpPr>
        <p:sp>
          <p:nvSpPr>
            <p:cNvPr id="23"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6"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27" name="ホームベース 26"/>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bg1"/>
                  </a:solidFill>
                  <a:latin typeface="+mj-ea"/>
                  <a:ea typeface="+mj-ea"/>
                  <a:cs typeface="Quattrocento Sans"/>
                  <a:sym typeface="Quattrocento Sans"/>
                </a:rPr>
                <a:t>5</a:t>
              </a:r>
              <a:r>
                <a:rPr lang="en-US" altLang="ja-JP" sz="3200" b="1" smtClean="0">
                  <a:solidFill>
                    <a:schemeClr val="bg1"/>
                  </a:solidFill>
                  <a:latin typeface="+mj-ea"/>
                  <a:ea typeface="+mj-ea"/>
                  <a:cs typeface="Quattrocento Sans"/>
                  <a:sym typeface="Quattrocento Sans"/>
                </a:rPr>
                <a:t>/6</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3511590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3" name="Google Shape;600;p32"/>
          <p:cNvSpPr/>
          <p:nvPr/>
        </p:nvSpPr>
        <p:spPr>
          <a:xfrm>
            <a:off x="109001" y="915565"/>
            <a:ext cx="8925998" cy="3887857"/>
          </a:xfrm>
          <a:prstGeom prst="snip1Rect">
            <a:avLst>
              <a:gd name="adj" fmla="val 0"/>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601;p32"/>
          <p:cNvSpPr/>
          <p:nvPr/>
        </p:nvSpPr>
        <p:spPr>
          <a:xfrm>
            <a:off x="107504" y="731966"/>
            <a:ext cx="2713560" cy="183600"/>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lvl="0" algn="ctr"/>
            <a:r>
              <a:rPr lang="en-US" altLang="ja-JP" sz="1400" b="1" smtClean="0">
                <a:solidFill>
                  <a:schemeClr val="lt1"/>
                </a:solidFill>
                <a:latin typeface="游ゴシック" panose="020B0400000000000000" pitchFamily="50" charset="-128"/>
                <a:ea typeface="游ゴシック" panose="020B0400000000000000" pitchFamily="50" charset="-128"/>
                <a:cs typeface="Arial"/>
                <a:sym typeface="Arial"/>
              </a:rPr>
              <a:t>… </a:t>
            </a: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Tips</a:t>
            </a:r>
            <a:r>
              <a:rPr lang="en-US" altLang="ja-JP" sz="1400" b="1" smtClean="0">
                <a:solidFill>
                  <a:schemeClr val="lt1"/>
                </a:solidFill>
                <a:latin typeface="游ゴシック" panose="020B0400000000000000" pitchFamily="50" charset="-128"/>
                <a:ea typeface="游ゴシック" panose="020B0400000000000000" pitchFamily="50" charset="-128"/>
                <a:cs typeface="Arial"/>
                <a:sym typeface="Arial"/>
              </a:rPr>
              <a:t> </a:t>
            </a:r>
            <a:r>
              <a:rPr lang="en-US" altLang="ja-JP" sz="1400" b="1">
                <a:solidFill>
                  <a:schemeClr val="lt1"/>
                </a:solidFill>
                <a:latin typeface="游ゴシック" panose="020B0400000000000000" pitchFamily="50" charset="-128"/>
                <a:ea typeface="游ゴシック" panose="020B0400000000000000" pitchFamily="50" charset="-128"/>
                <a:cs typeface="Arial"/>
                <a:sym typeface="Arial"/>
              </a:rPr>
              <a:t>[No.3] </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38</a:t>
            </a:fld>
            <a:endParaRPr lang="ja-JP" altLang="en-US"/>
          </a:p>
        </p:txBody>
      </p:sp>
      <p:sp>
        <p:nvSpPr>
          <p:cNvPr id="7" name="テキスト ボックス 6"/>
          <p:cNvSpPr txBox="1"/>
          <p:nvPr/>
        </p:nvSpPr>
        <p:spPr>
          <a:xfrm>
            <a:off x="109001" y="1066547"/>
            <a:ext cx="6912768" cy="2585323"/>
          </a:xfrm>
          <a:prstGeom prst="rect">
            <a:avLst/>
          </a:prstGeom>
          <a:noFill/>
        </p:spPr>
        <p:txBody>
          <a:bodyPr wrap="square" rtlCol="0">
            <a:spAutoFit/>
          </a:bodyPr>
          <a:lstStyle/>
          <a:p>
            <a:r>
              <a:rPr lang="en-US" altLang="ja-JP" sz="1000">
                <a:solidFill>
                  <a:srgbClr val="595959"/>
                </a:solidFill>
                <a:latin typeface="+mn-ea"/>
              </a:rPr>
              <a:t>5. </a:t>
            </a:r>
            <a:r>
              <a:rPr lang="ja-JP" altLang="en-US" sz="1000">
                <a:solidFill>
                  <a:srgbClr val="595959"/>
                </a:solidFill>
                <a:latin typeface="+mn-ea"/>
              </a:rPr>
              <a:t>アップロードされた画像を右クリックし、</a:t>
            </a:r>
            <a:r>
              <a:rPr lang="en-US" altLang="ja-JP" sz="1000">
                <a:solidFill>
                  <a:srgbClr val="595959"/>
                </a:solidFill>
                <a:latin typeface="+mn-ea"/>
              </a:rPr>
              <a:t>[</a:t>
            </a:r>
            <a:r>
              <a:rPr lang="ja-JP" altLang="en-US" sz="1000">
                <a:solidFill>
                  <a:srgbClr val="595959"/>
                </a:solidFill>
                <a:latin typeface="+mn-ea"/>
              </a:rPr>
              <a:t>プロパティ</a:t>
            </a:r>
            <a:r>
              <a:rPr lang="en-US" altLang="ja-JP" sz="1000">
                <a:solidFill>
                  <a:srgbClr val="595959"/>
                </a:solidFill>
                <a:latin typeface="+mn-ea"/>
              </a:rPr>
              <a:t>]</a:t>
            </a:r>
            <a:r>
              <a:rPr lang="ja-JP" altLang="en-US" sz="1000">
                <a:solidFill>
                  <a:srgbClr val="595959"/>
                </a:solidFill>
                <a:latin typeface="+mn-ea"/>
              </a:rPr>
              <a:t>を選択します。</a:t>
            </a:r>
            <a:endParaRPr lang="en-US" altLang="ja-JP" sz="1000">
              <a:solidFill>
                <a:srgbClr val="595959"/>
              </a:solidFill>
              <a:latin typeface="+mn-ea"/>
            </a:endParaRPr>
          </a:p>
          <a:p>
            <a:endParaRPr lang="en-US" altLang="ja-JP" sz="1000">
              <a:solidFill>
                <a:srgbClr val="595959"/>
              </a:solidFill>
              <a:latin typeface="+mn-ea"/>
            </a:endParaRPr>
          </a:p>
          <a:p>
            <a:r>
              <a:rPr lang="en-US" altLang="ja-JP" sz="1000">
                <a:solidFill>
                  <a:srgbClr val="595959"/>
                </a:solidFill>
                <a:latin typeface="+mn-ea"/>
              </a:rPr>
              <a:t>6. [</a:t>
            </a:r>
            <a:r>
              <a:rPr lang="ja-JP" altLang="en-US" sz="1000">
                <a:solidFill>
                  <a:srgbClr val="595959"/>
                </a:solidFill>
                <a:latin typeface="+mn-ea"/>
              </a:rPr>
              <a:t>パス</a:t>
            </a:r>
            <a:r>
              <a:rPr lang="en-US" altLang="ja-JP" sz="1000">
                <a:solidFill>
                  <a:srgbClr val="595959"/>
                </a:solidFill>
                <a:latin typeface="+mn-ea"/>
              </a:rPr>
              <a:t>]</a:t>
            </a:r>
            <a:r>
              <a:rPr lang="ja-JP" altLang="en-US" sz="1000">
                <a:solidFill>
                  <a:srgbClr val="595959"/>
                </a:solidFill>
                <a:latin typeface="+mn-ea"/>
              </a:rPr>
              <a:t>に記載されたパスをコピーしてメモ帳などに保存しておきます</a:t>
            </a:r>
            <a:r>
              <a:rPr lang="ja-JP" altLang="en-US" sz="1000" smtClean="0">
                <a:solidFill>
                  <a:srgbClr val="595959"/>
                </a:solidFill>
                <a:latin typeface="+mn-ea"/>
              </a:rPr>
              <a:t>。</a:t>
            </a:r>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smtClean="0">
              <a:solidFill>
                <a:srgbClr val="595959"/>
              </a:solidFill>
              <a:latin typeface="+mn-ea"/>
            </a:endParaRPr>
          </a:p>
          <a:p>
            <a:endParaRPr lang="en-US" altLang="ja-JP" sz="1000" smtClean="0">
              <a:solidFill>
                <a:srgbClr val="595959"/>
              </a:solidFill>
              <a:latin typeface="+mn-ea"/>
            </a:endParaRPr>
          </a:p>
          <a:p>
            <a:endParaRPr lang="en-US" altLang="ja-JP" sz="1000">
              <a:solidFill>
                <a:srgbClr val="595959"/>
              </a:solidFill>
              <a:latin typeface="+mn-ea"/>
            </a:endParaRPr>
          </a:p>
          <a:p>
            <a:endParaRPr lang="en-US" altLang="ja-JP" sz="1000">
              <a:solidFill>
                <a:srgbClr val="595959"/>
              </a:solidFill>
              <a:latin typeface="+mn-ea"/>
            </a:endParaRPr>
          </a:p>
          <a:p>
            <a:endParaRPr lang="en-US" altLang="ja-JP" sz="1000">
              <a:solidFill>
                <a:srgbClr val="595959"/>
              </a:solidFill>
              <a:latin typeface="+mn-ea"/>
            </a:endParaRPr>
          </a:p>
          <a:p>
            <a:r>
              <a:rPr lang="en-US" altLang="ja-JP" sz="1000" smtClean="0">
                <a:solidFill>
                  <a:srgbClr val="595959"/>
                </a:solidFill>
                <a:latin typeface="+mn-ea"/>
              </a:rPr>
              <a:t>7. </a:t>
            </a:r>
            <a:r>
              <a:rPr lang="en-US" altLang="ja-JP" sz="1000">
                <a:solidFill>
                  <a:srgbClr val="595959"/>
                </a:solidFill>
                <a:latin typeface="+mn-ea"/>
              </a:rPr>
              <a:t>Designer</a:t>
            </a:r>
            <a:r>
              <a:rPr lang="ja-JP" altLang="en-US" sz="1000">
                <a:solidFill>
                  <a:srgbClr val="595959"/>
                </a:solidFill>
                <a:latin typeface="+mn-ea"/>
              </a:rPr>
              <a:t>ページに設定した</a:t>
            </a:r>
            <a:r>
              <a:rPr lang="en-US" altLang="ja-JP" sz="1000">
                <a:solidFill>
                  <a:srgbClr val="595959"/>
                </a:solidFill>
                <a:latin typeface="+mn-ea"/>
              </a:rPr>
              <a:t>JavaScript</a:t>
            </a:r>
            <a:r>
              <a:rPr lang="ja-JP" altLang="en-US" sz="1000">
                <a:solidFill>
                  <a:srgbClr val="595959"/>
                </a:solidFill>
                <a:latin typeface="+mn-ea"/>
              </a:rPr>
              <a:t>にて、</a:t>
            </a:r>
            <a:r>
              <a:rPr lang="en-US" altLang="ja-JP" sz="1000" err="1">
                <a:solidFill>
                  <a:srgbClr val="595959"/>
                </a:solidFill>
                <a:latin typeface="+mn-ea"/>
              </a:rPr>
              <a:t>addButton</a:t>
            </a:r>
            <a:r>
              <a:rPr lang="ja-JP" altLang="en-US" sz="1000">
                <a:solidFill>
                  <a:srgbClr val="595959"/>
                </a:solidFill>
                <a:latin typeface="+mn-ea"/>
              </a:rPr>
              <a:t>メソッドを以下のように記述します。</a:t>
            </a:r>
            <a:endParaRPr lang="en-US" altLang="ja-JP" sz="1000">
              <a:solidFill>
                <a:srgbClr val="595959"/>
              </a:solidFill>
              <a:latin typeface="+mn-ea"/>
            </a:endParaRPr>
          </a:p>
          <a:p>
            <a:endParaRPr lang="en-US" altLang="ja-JP" sz="1600">
              <a:solidFill>
                <a:srgbClr val="595959"/>
              </a:solidFill>
              <a:latin typeface="+mn-ea"/>
            </a:endParaRPr>
          </a:p>
          <a:p>
            <a:endParaRPr kumimoji="1" lang="ja-JP" altLang="en-US" sz="1600" smtClean="0">
              <a:solidFill>
                <a:srgbClr val="595959"/>
              </a:solidFill>
            </a:endParaRPr>
          </a:p>
        </p:txBody>
      </p:sp>
      <p:sp>
        <p:nvSpPr>
          <p:cNvPr id="8" name="テキスト ボックス 7"/>
          <p:cNvSpPr txBox="1"/>
          <p:nvPr/>
        </p:nvSpPr>
        <p:spPr>
          <a:xfrm>
            <a:off x="412397" y="3190205"/>
            <a:ext cx="8050459" cy="461665"/>
          </a:xfrm>
          <a:prstGeom prst="rect">
            <a:avLst/>
          </a:prstGeom>
          <a:noFill/>
        </p:spPr>
        <p:txBody>
          <a:bodyPr wrap="square" rtlCol="0">
            <a:spAutoFit/>
          </a:bodyPr>
          <a:lstStyle/>
          <a:p>
            <a:r>
              <a:rPr lang="ja-JP" altLang="en-US" sz="1200" smtClean="0">
                <a:latin typeface="+mn-ea"/>
              </a:rPr>
              <a:t>＜構文＞</a:t>
            </a:r>
            <a:r>
              <a:rPr lang="en-US" altLang="ja-JP" sz="1200" smtClean="0">
                <a:latin typeface="+mn-ea"/>
              </a:rPr>
              <a:t> </a:t>
            </a:r>
          </a:p>
          <a:p>
            <a:pPr lvl="0"/>
            <a:r>
              <a:rPr lang="en-US" altLang="ja-JP" sz="1200" i="1" err="1" smtClean="0">
                <a:latin typeface="+mn-ea"/>
              </a:rPr>
              <a:t>addButton</a:t>
            </a:r>
            <a:r>
              <a:rPr lang="en-US" altLang="ja-JP" sz="1200" i="1" smtClean="0">
                <a:latin typeface="+mn-ea"/>
              </a:rPr>
              <a:t>({“icon”:“</a:t>
            </a:r>
            <a:r>
              <a:rPr lang="ja-JP" altLang="en-US" sz="1200" i="1" smtClean="0">
                <a:latin typeface="+mn-ea"/>
              </a:rPr>
              <a:t>画像のパス</a:t>
            </a:r>
            <a:r>
              <a:rPr lang="en-US" altLang="ja-JP" sz="1200" i="1" smtClean="0">
                <a:latin typeface="+mn-ea"/>
              </a:rPr>
              <a:t>”, “class”: “</a:t>
            </a:r>
            <a:r>
              <a:rPr lang="ja-JP" altLang="en-US" sz="1200" i="1" smtClean="0">
                <a:latin typeface="+mn-ea"/>
              </a:rPr>
              <a:t>クラス</a:t>
            </a:r>
            <a:r>
              <a:rPr lang="en-US" altLang="ja-JP" sz="1200" i="1" smtClean="0">
                <a:latin typeface="+mn-ea"/>
              </a:rPr>
              <a:t>”,“tooltip”: “</a:t>
            </a:r>
            <a:r>
              <a:rPr lang="ja-JP" altLang="en-US" sz="1200" i="1" smtClean="0">
                <a:latin typeface="+mn-ea"/>
              </a:rPr>
              <a:t>ツールチップ</a:t>
            </a:r>
            <a:r>
              <a:rPr lang="en-US" altLang="ja-JP" sz="1200" i="1" smtClean="0">
                <a:latin typeface="+mn-ea"/>
              </a:rPr>
              <a:t>"}, </a:t>
            </a:r>
            <a:r>
              <a:rPr lang="en-US" altLang="ja-JP" sz="1200" i="1">
                <a:solidFill>
                  <a:schemeClr val="accent6">
                    <a:lumMod val="75000"/>
                  </a:schemeClr>
                </a:solidFill>
                <a:latin typeface="+mn-ea"/>
              </a:rPr>
              <a:t>sibling</a:t>
            </a:r>
            <a:r>
              <a:rPr lang="en-US" altLang="ja-JP" sz="1200" i="1">
                <a:latin typeface="+mn-ea"/>
              </a:rPr>
              <a:t>, </a:t>
            </a:r>
            <a:r>
              <a:rPr lang="en-US" altLang="ja-JP" sz="1200" i="1">
                <a:solidFill>
                  <a:schemeClr val="accent6">
                    <a:lumMod val="75000"/>
                  </a:schemeClr>
                </a:solidFill>
                <a:latin typeface="+mn-ea"/>
              </a:rPr>
              <a:t>before</a:t>
            </a:r>
            <a:r>
              <a:rPr lang="en-US" altLang="ja-JP" sz="1200" i="1" smtClean="0">
                <a:latin typeface="+mn-ea"/>
              </a:rPr>
              <a:t>)</a:t>
            </a:r>
            <a:endParaRPr lang="en-US" altLang="ja-JP" sz="1200" i="1">
              <a:solidFill>
                <a:srgbClr val="00B050"/>
              </a:solidFill>
              <a:latin typeface="+mn-ea"/>
              <a:sym typeface="Quattrocento Sans"/>
            </a:endParaRPr>
          </a:p>
        </p:txBody>
      </p:sp>
      <p:pic>
        <p:nvPicPr>
          <p:cNvPr id="10" name="図 9"/>
          <p:cNvPicPr>
            <a:picLocks noChangeAspect="1"/>
          </p:cNvPicPr>
          <p:nvPr/>
        </p:nvPicPr>
        <p:blipFill rotWithShape="1">
          <a:blip r:embed="rId3"/>
          <a:srcRect t="13260"/>
          <a:stretch/>
        </p:blipFill>
        <p:spPr>
          <a:xfrm>
            <a:off x="1763688" y="1635646"/>
            <a:ext cx="2367293" cy="1239468"/>
          </a:xfrm>
          <a:prstGeom prst="rect">
            <a:avLst/>
          </a:prstGeom>
          <a:ln>
            <a:solidFill>
              <a:schemeClr val="bg1">
                <a:lumMod val="75000"/>
              </a:schemeClr>
            </a:solidFill>
          </a:ln>
        </p:spPr>
      </p:pic>
      <p:sp>
        <p:nvSpPr>
          <p:cNvPr id="11" name="正方形/長方形 10"/>
          <p:cNvSpPr/>
          <p:nvPr/>
        </p:nvSpPr>
        <p:spPr>
          <a:xfrm>
            <a:off x="2241306" y="2617610"/>
            <a:ext cx="1889675" cy="20671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grpSp>
        <p:nvGrpSpPr>
          <p:cNvPr id="13" name="グループ化 12"/>
          <p:cNvGrpSpPr/>
          <p:nvPr/>
        </p:nvGrpSpPr>
        <p:grpSpPr>
          <a:xfrm>
            <a:off x="659231" y="4173226"/>
            <a:ext cx="7808363" cy="486756"/>
            <a:chOff x="780280" y="4461259"/>
            <a:chExt cx="7808363" cy="486756"/>
          </a:xfrm>
        </p:grpSpPr>
        <p:sp>
          <p:nvSpPr>
            <p:cNvPr id="12" name="Google Shape;574;p31"/>
            <p:cNvSpPr/>
            <p:nvPr/>
          </p:nvSpPr>
          <p:spPr>
            <a:xfrm>
              <a:off x="780280" y="4461259"/>
              <a:ext cx="7808363" cy="486756"/>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テキスト ボックス 8"/>
            <p:cNvSpPr txBox="1"/>
            <p:nvPr/>
          </p:nvSpPr>
          <p:spPr>
            <a:xfrm>
              <a:off x="807041" y="4535242"/>
              <a:ext cx="7776864" cy="338554"/>
            </a:xfrm>
            <a:prstGeom prst="rect">
              <a:avLst/>
            </a:prstGeom>
            <a:noFill/>
          </p:spPr>
          <p:txBody>
            <a:bodyPr wrap="square" rtlCol="0">
              <a:spAutoFit/>
            </a:bodyPr>
            <a:lstStyle/>
            <a:p>
              <a:r>
                <a:rPr lang="en-US" altLang="ja-JP" sz="800">
                  <a:latin typeface="+mn-ea"/>
                </a:rPr>
                <a:t> </a:t>
              </a:r>
              <a:r>
                <a:rPr lang="en-US" altLang="ja-JP" sz="800" err="1">
                  <a:latin typeface="+mn-ea"/>
                </a:rPr>
                <a:t>var</a:t>
              </a:r>
              <a:r>
                <a:rPr lang="en-US" altLang="ja-JP" sz="800">
                  <a:latin typeface="+mn-ea"/>
                </a:rPr>
                <a:t> </a:t>
              </a:r>
              <a:r>
                <a:rPr lang="en-US" altLang="ja-JP" sz="800" err="1">
                  <a:latin typeface="+mn-ea"/>
                </a:rPr>
                <a:t>buttonp</a:t>
              </a:r>
              <a:r>
                <a:rPr lang="en-US" altLang="ja-JP" sz="800">
                  <a:latin typeface="+mn-ea"/>
                </a:rPr>
                <a:t> = </a:t>
              </a:r>
              <a:r>
                <a:rPr lang="ja-JP" altLang="en-US" sz="800" smtClean="0">
                  <a:latin typeface="+mn-ea"/>
                </a:rPr>
                <a:t>コンテナ</a:t>
              </a:r>
              <a:r>
                <a:rPr lang="en-US" altLang="ja-JP" sz="800" smtClean="0">
                  <a:latin typeface="+mn-ea"/>
                </a:rPr>
                <a:t>/</a:t>
              </a:r>
              <a:r>
                <a:rPr lang="ja-JP" altLang="en-US" sz="800" smtClean="0">
                  <a:latin typeface="+mn-ea"/>
                </a:rPr>
                <a:t>ページオブジェクト</a:t>
              </a:r>
              <a:r>
                <a:rPr lang="en-US" altLang="ja-JP" sz="800" smtClean="0">
                  <a:latin typeface="+mn-ea"/>
                </a:rPr>
                <a:t>.</a:t>
              </a:r>
              <a:r>
                <a:rPr lang="en-US" altLang="ja-JP" sz="800" err="1" smtClean="0">
                  <a:latin typeface="+mn-ea"/>
                </a:rPr>
                <a:t>addButton</a:t>
              </a:r>
              <a:r>
                <a:rPr lang="en-US" altLang="ja-JP" sz="800">
                  <a:latin typeface="+mn-ea"/>
                </a:rPr>
                <a:t>(</a:t>
              </a:r>
            </a:p>
            <a:p>
              <a:r>
                <a:rPr lang="en-US" altLang="ja-JP" sz="800">
                  <a:latin typeface="+mn-ea"/>
                </a:rPr>
                <a:t>        </a:t>
              </a:r>
              <a:r>
                <a:rPr lang="en-US" altLang="ja-JP" sz="800" smtClean="0">
                  <a:latin typeface="+mn-ea"/>
                </a:rPr>
                <a:t>{'icon':'/</a:t>
              </a:r>
              <a:r>
                <a:rPr lang="en-US" altLang="ja-JP" sz="800" err="1">
                  <a:latin typeface="+mn-ea"/>
                </a:rPr>
                <a:t>ibi_apps</a:t>
              </a:r>
              <a:r>
                <a:rPr lang="en-US" altLang="ja-JP" sz="800">
                  <a:latin typeface="+mn-ea"/>
                </a:rPr>
                <a:t>/</a:t>
              </a:r>
              <a:r>
                <a:rPr lang="en-US" altLang="ja-JP" sz="800" err="1">
                  <a:latin typeface="+mn-ea"/>
                </a:rPr>
                <a:t>rs</a:t>
              </a:r>
              <a:r>
                <a:rPr lang="en-US" altLang="ja-JP" sz="800">
                  <a:latin typeface="+mn-ea"/>
                </a:rPr>
                <a:t>/</a:t>
              </a:r>
              <a:r>
                <a:rPr lang="en-US" altLang="ja-JP" sz="800" err="1">
                  <a:latin typeface="+mn-ea"/>
                </a:rPr>
                <a:t>ibfs</a:t>
              </a:r>
              <a:r>
                <a:rPr lang="en-US" altLang="ja-JP" sz="800">
                  <a:latin typeface="+mn-ea"/>
                </a:rPr>
                <a:t>/WFC/Repository/sample/</a:t>
              </a:r>
              <a:r>
                <a:rPr lang="ja-JP" altLang="en-US" sz="800">
                  <a:latin typeface="+mn-ea"/>
                </a:rPr>
                <a:t>考える人</a:t>
              </a:r>
              <a:r>
                <a:rPr lang="en-US" altLang="ja-JP" sz="800">
                  <a:latin typeface="+mn-ea"/>
                </a:rPr>
                <a:t>.</a:t>
              </a:r>
              <a:r>
                <a:rPr lang="en-US" altLang="ja-JP" sz="800" smtClean="0">
                  <a:latin typeface="+mn-ea"/>
                </a:rPr>
                <a:t>png</a:t>
              </a:r>
              <a:r>
                <a:rPr lang="en-US" altLang="ja-JP" sz="800">
                  <a:latin typeface="+mn-ea"/>
                </a:rPr>
                <a:t>'</a:t>
              </a:r>
              <a:r>
                <a:rPr lang="en-US" altLang="ja-JP" sz="800" smtClean="0">
                  <a:latin typeface="+mn-ea"/>
                </a:rPr>
                <a:t>, 'class</a:t>
              </a:r>
              <a:r>
                <a:rPr lang="en-US" altLang="ja-JP" sz="800">
                  <a:latin typeface="+mn-ea"/>
                </a:rPr>
                <a:t>'</a:t>
              </a:r>
              <a:r>
                <a:rPr lang="en-US" altLang="ja-JP" sz="800" smtClean="0">
                  <a:latin typeface="+mn-ea"/>
                </a:rPr>
                <a:t>: '</a:t>
              </a:r>
              <a:r>
                <a:rPr lang="en-US" altLang="ja-JP" sz="800" b="1" smtClean="0">
                  <a:solidFill>
                    <a:srgbClr val="FF0000"/>
                  </a:solidFill>
                  <a:latin typeface="+mn-ea"/>
                </a:rPr>
                <a:t>imagebutton</a:t>
              </a:r>
              <a:r>
                <a:rPr lang="en-US" altLang="ja-JP" sz="800" smtClean="0">
                  <a:latin typeface="+mn-ea"/>
                </a:rPr>
                <a:t>','tooltip</a:t>
              </a:r>
              <a:r>
                <a:rPr lang="en-US" altLang="ja-JP" sz="800">
                  <a:latin typeface="+mn-ea"/>
                </a:rPr>
                <a:t>'</a:t>
              </a:r>
              <a:r>
                <a:rPr lang="en-US" altLang="ja-JP" sz="800" smtClean="0">
                  <a:latin typeface="+mn-ea"/>
                </a:rPr>
                <a:t>: 'test'},'.pd-header-button-refresh', </a:t>
              </a:r>
              <a:r>
                <a:rPr lang="en-US" altLang="ja-JP" sz="800">
                  <a:latin typeface="+mn-ea"/>
                </a:rPr>
                <a:t>false);</a:t>
              </a:r>
              <a:endParaRPr kumimoji="1" lang="ja-JP" altLang="en-US" sz="800" smtClean="0">
                <a:latin typeface="+mn-ea"/>
              </a:endParaRPr>
            </a:p>
          </p:txBody>
        </p:sp>
      </p:grpSp>
      <p:sp>
        <p:nvSpPr>
          <p:cNvPr id="14" name="テキスト ボックス 13"/>
          <p:cNvSpPr txBox="1"/>
          <p:nvPr/>
        </p:nvSpPr>
        <p:spPr>
          <a:xfrm>
            <a:off x="538184" y="3701595"/>
            <a:ext cx="7198376" cy="246221"/>
          </a:xfrm>
          <a:prstGeom prst="rect">
            <a:avLst/>
          </a:prstGeom>
          <a:noFill/>
        </p:spPr>
        <p:txBody>
          <a:bodyPr wrap="square" rtlCol="0">
            <a:spAutoFit/>
          </a:bodyPr>
          <a:lstStyle/>
          <a:p>
            <a:r>
              <a:rPr kumimoji="1" lang="en-US" altLang="ja-JP" sz="1000" smtClean="0">
                <a:solidFill>
                  <a:srgbClr val="0070C0"/>
                </a:solidFill>
                <a:latin typeface="+mn-ea"/>
              </a:rPr>
              <a:t>※sample</a:t>
            </a:r>
            <a:r>
              <a:rPr kumimoji="1" lang="ja-JP" altLang="en-US" sz="1000" smtClean="0">
                <a:solidFill>
                  <a:srgbClr val="0070C0"/>
                </a:solidFill>
                <a:latin typeface="+mn-ea"/>
              </a:rPr>
              <a:t>フォルダ配下の「考える人</a:t>
            </a:r>
            <a:r>
              <a:rPr kumimoji="1" lang="en-US" altLang="ja-JP" sz="1000" smtClean="0">
                <a:solidFill>
                  <a:srgbClr val="0070C0"/>
                </a:solidFill>
                <a:latin typeface="+mn-ea"/>
              </a:rPr>
              <a:t>.png</a:t>
            </a:r>
            <a:r>
              <a:rPr kumimoji="1" lang="ja-JP" altLang="en-US" sz="1000" smtClean="0">
                <a:solidFill>
                  <a:srgbClr val="0070C0"/>
                </a:solidFill>
                <a:latin typeface="+mn-ea"/>
              </a:rPr>
              <a:t>」ファイルをアイコンに設定する場合の記述例</a:t>
            </a:r>
          </a:p>
        </p:txBody>
      </p:sp>
      <p:grpSp>
        <p:nvGrpSpPr>
          <p:cNvPr id="25" name="グループ化 24"/>
          <p:cNvGrpSpPr/>
          <p:nvPr/>
        </p:nvGrpSpPr>
        <p:grpSpPr>
          <a:xfrm>
            <a:off x="0" y="-12143"/>
            <a:ext cx="9145478" cy="714736"/>
            <a:chOff x="0" y="-12143"/>
            <a:chExt cx="9145478" cy="714736"/>
          </a:xfrm>
        </p:grpSpPr>
        <p:sp>
          <p:nvSpPr>
            <p:cNvPr id="26"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7"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9" name="Google Shape;539;p29"/>
            <p:cNvSpPr txBox="1"/>
            <p:nvPr/>
          </p:nvSpPr>
          <p:spPr>
            <a:xfrm>
              <a:off x="3779912" y="426260"/>
              <a:ext cx="258547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～コンテナのタイトルバーに追加～</a:t>
              </a:r>
              <a:endParaRPr lang="ja-JP" altLang="en-US" sz="1100" b="1">
                <a:solidFill>
                  <a:schemeClr val="bg1"/>
                </a:solidFill>
                <a:latin typeface="+mj-ea"/>
                <a:ea typeface="+mj-ea"/>
                <a:cs typeface="Quattrocento Sans"/>
                <a:sym typeface="Quattrocento Sans"/>
              </a:endParaRPr>
            </a:p>
          </p:txBody>
        </p:sp>
        <p:sp>
          <p:nvSpPr>
            <p:cNvPr id="30" name="ホームベース 29"/>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1"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32"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bg1"/>
                  </a:solidFill>
                  <a:latin typeface="+mj-ea"/>
                  <a:ea typeface="+mj-ea"/>
                  <a:cs typeface="Quattrocento Sans"/>
                  <a:sym typeface="Quattrocento Sans"/>
                </a:rPr>
                <a:t>6</a:t>
              </a:r>
              <a:r>
                <a:rPr lang="en-US" altLang="ja-JP" sz="3200" b="1" smtClean="0">
                  <a:solidFill>
                    <a:schemeClr val="bg1"/>
                  </a:solidFill>
                  <a:latin typeface="+mj-ea"/>
                  <a:ea typeface="+mj-ea"/>
                  <a:cs typeface="Quattrocento Sans"/>
                  <a:sym typeface="Quattrocento Sans"/>
                </a:rPr>
                <a:t>/6</a:t>
              </a:r>
              <a:endParaRPr lang="ja-JP" altLang="en-US" sz="3200" b="1">
                <a:solidFill>
                  <a:schemeClr val="bg1"/>
                </a:solidFill>
                <a:latin typeface="+mj-ea"/>
                <a:ea typeface="+mj-ea"/>
                <a:cs typeface="Quattrocento Sans"/>
                <a:sym typeface="Quattrocento Sans"/>
              </a:endParaRPr>
            </a:p>
          </p:txBody>
        </p:sp>
      </p:grpSp>
      <p:sp>
        <p:nvSpPr>
          <p:cNvPr id="34" name="Google Shape;575;p31"/>
          <p:cNvSpPr/>
          <p:nvPr/>
        </p:nvSpPr>
        <p:spPr>
          <a:xfrm>
            <a:off x="657753" y="3995600"/>
            <a:ext cx="2714400" cy="183600"/>
          </a:xfrm>
          <a:prstGeom prst="round1Rect">
            <a:avLst>
              <a:gd name="adj" fmla="val 16667"/>
            </a:avLst>
          </a:prstGeom>
          <a:blipFill rotWithShape="1">
            <a:blip r:embed="rId4">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79071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39</a:t>
            </a:fld>
            <a:endParaRPr lang="ja-JP" altLang="en-US"/>
          </a:p>
        </p:txBody>
      </p:sp>
      <p:grpSp>
        <p:nvGrpSpPr>
          <p:cNvPr id="8" name="Google Shape;531;p29"/>
          <p:cNvGrpSpPr/>
          <p:nvPr/>
        </p:nvGrpSpPr>
        <p:grpSpPr>
          <a:xfrm>
            <a:off x="60556" y="685013"/>
            <a:ext cx="9022888" cy="1715686"/>
            <a:chOff x="215517" y="933308"/>
            <a:chExt cx="8654882" cy="1156951"/>
          </a:xfrm>
        </p:grpSpPr>
        <p:sp>
          <p:nvSpPr>
            <p:cNvPr id="9" name="Google Shape;532;p29"/>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1</a:t>
              </a:r>
              <a:endParaRPr sz="1400" b="0" i="0" u="none" strike="noStrike" cap="none">
                <a:solidFill>
                  <a:schemeClr val="lt1"/>
                </a:solidFill>
                <a:latin typeface="Arial"/>
                <a:ea typeface="Arial"/>
                <a:cs typeface="Arial"/>
                <a:sym typeface="Arial"/>
              </a:endParaRPr>
            </a:p>
          </p:txBody>
        </p:sp>
        <p:sp>
          <p:nvSpPr>
            <p:cNvPr id="11" name="Google Shape;534;p29"/>
            <p:cNvSpPr txBox="1"/>
            <p:nvPr/>
          </p:nvSpPr>
          <p:spPr>
            <a:xfrm>
              <a:off x="423894" y="933308"/>
              <a:ext cx="8247765" cy="176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Quattrocento Sans"/>
                <a:ea typeface="Quattrocento Sans"/>
                <a:cs typeface="Quattrocento Sans"/>
                <a:sym typeface="Quattrocento Sans"/>
              </a:endParaRPr>
            </a:p>
          </p:txBody>
        </p:sp>
      </p:grpSp>
      <p:grpSp>
        <p:nvGrpSpPr>
          <p:cNvPr id="12" name="Google Shape;536;p29"/>
          <p:cNvGrpSpPr/>
          <p:nvPr/>
        </p:nvGrpSpPr>
        <p:grpSpPr>
          <a:xfrm>
            <a:off x="60555" y="2400699"/>
            <a:ext cx="9022890" cy="2264371"/>
            <a:chOff x="215517" y="933308"/>
            <a:chExt cx="8654883" cy="1156951"/>
          </a:xfrm>
        </p:grpSpPr>
        <p:sp>
          <p:nvSpPr>
            <p:cNvPr id="13" name="Google Shape;537;p29"/>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2</a:t>
              </a:r>
              <a:endParaRPr sz="1400" b="0" i="0" u="none" strike="noStrike" cap="none">
                <a:solidFill>
                  <a:schemeClr val="lt1"/>
                </a:solidFill>
                <a:latin typeface="Arial"/>
                <a:ea typeface="Arial"/>
                <a:cs typeface="Arial"/>
                <a:sym typeface="Arial"/>
              </a:endParaRPr>
            </a:p>
          </p:txBody>
        </p:sp>
        <p:sp>
          <p:nvSpPr>
            <p:cNvPr id="15" name="Google Shape;539;p29"/>
            <p:cNvSpPr txBox="1"/>
            <p:nvPr/>
          </p:nvSpPr>
          <p:spPr>
            <a:xfrm>
              <a:off x="423894" y="933308"/>
              <a:ext cx="8247765" cy="1257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Quattrocento Sans"/>
                <a:ea typeface="Quattrocento Sans"/>
                <a:cs typeface="Quattrocento Sans"/>
                <a:sym typeface="Quattrocento Sans"/>
              </a:endParaRPr>
            </a:p>
          </p:txBody>
        </p:sp>
      </p:grpSp>
      <p:grpSp>
        <p:nvGrpSpPr>
          <p:cNvPr id="16" name="Google Shape;531;p29"/>
          <p:cNvGrpSpPr/>
          <p:nvPr/>
        </p:nvGrpSpPr>
        <p:grpSpPr>
          <a:xfrm>
            <a:off x="60556" y="685012"/>
            <a:ext cx="9022888" cy="1961868"/>
            <a:chOff x="215517" y="933308"/>
            <a:chExt cx="8654882" cy="1250757"/>
          </a:xfrm>
        </p:grpSpPr>
        <p:sp>
          <p:nvSpPr>
            <p:cNvPr id="17"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ボタンを追加したいコンテナをクリックして選択します。</a:t>
              </a:r>
              <a:endParaRPr sz="1100" i="0" u="none" strike="noStrike" cap="none">
                <a:solidFill>
                  <a:srgbClr val="595959"/>
                </a:solidFill>
                <a:latin typeface="+mn-ea"/>
                <a:cs typeface="Quattrocento Sans"/>
                <a:sym typeface="Quattrocento Sans"/>
              </a:endParaRPr>
            </a:p>
          </p:txBody>
        </p:sp>
        <p:sp>
          <p:nvSpPr>
            <p:cNvPr id="19"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20" name="Google Shape;536;p29"/>
          <p:cNvGrpSpPr/>
          <p:nvPr/>
        </p:nvGrpSpPr>
        <p:grpSpPr>
          <a:xfrm>
            <a:off x="60555" y="2478335"/>
            <a:ext cx="9022890" cy="2186735"/>
            <a:chOff x="215517" y="972975"/>
            <a:chExt cx="8654883" cy="1117284"/>
          </a:xfrm>
        </p:grpSpPr>
        <p:sp>
          <p:nvSpPr>
            <p:cNvPr id="21"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sp>
          <p:nvSpPr>
            <p:cNvPr id="23" name="Google Shape;539;p29"/>
            <p:cNvSpPr txBox="1"/>
            <p:nvPr/>
          </p:nvSpPr>
          <p:spPr>
            <a:xfrm>
              <a:off x="423894" y="983912"/>
              <a:ext cx="8247765" cy="13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100" i="0" u="none" strike="noStrike" cap="none" smtClean="0">
                  <a:solidFill>
                    <a:srgbClr val="595959"/>
                  </a:solidFill>
                  <a:latin typeface="+mn-ea"/>
                  <a:cs typeface="Quattrocento Sans"/>
                  <a:sym typeface="Quattrocento Sans"/>
                </a:rPr>
                <a:t>[</a:t>
              </a:r>
              <a:r>
                <a:rPr lang="ja-JP" altLang="en-US" sz="1100" i="0" u="none" strike="noStrike" cap="none" smtClean="0">
                  <a:solidFill>
                    <a:srgbClr val="595959"/>
                  </a:solidFill>
                  <a:latin typeface="+mn-ea"/>
                  <a:cs typeface="Quattrocento Sans"/>
                  <a:sym typeface="Quattrocento Sans"/>
                </a:rPr>
                <a:t>設定</a:t>
              </a:r>
              <a:r>
                <a:rPr lang="en-US" altLang="ja-JP" sz="1100" i="0" u="none" strike="noStrike" cap="none" smtClean="0">
                  <a:solidFill>
                    <a:srgbClr val="595959"/>
                  </a:solidFill>
                  <a:latin typeface="+mn-ea"/>
                  <a:cs typeface="Quattrocento Sans"/>
                  <a:sym typeface="Quattrocento Sans"/>
                </a:rPr>
                <a:t>]</a:t>
              </a:r>
              <a:r>
                <a:rPr lang="ja-JP" altLang="en-US" sz="1100" i="0" u="none" strike="noStrike" cap="none" smtClean="0">
                  <a:solidFill>
                    <a:srgbClr val="595959"/>
                  </a:solidFill>
                  <a:latin typeface="+mn-ea"/>
                  <a:cs typeface="Quattrocento Sans"/>
                  <a:sym typeface="Quattrocento Sans"/>
                </a:rPr>
                <a:t>タブの</a:t>
              </a:r>
              <a:r>
                <a:rPr lang="en-US" altLang="ja-JP" sz="1100" i="0" u="none" strike="noStrike" cap="none" smtClean="0">
                  <a:solidFill>
                    <a:srgbClr val="595959"/>
                  </a:solidFill>
                  <a:latin typeface="+mn-ea"/>
                  <a:cs typeface="Quattrocento Sans"/>
                  <a:sym typeface="Quattrocento Sans"/>
                </a:rPr>
                <a:t>[</a:t>
              </a:r>
              <a:r>
                <a:rPr lang="en-US" altLang="ja-JP" sz="1100" smtClean="0">
                  <a:solidFill>
                    <a:srgbClr val="595959"/>
                  </a:solidFill>
                  <a:latin typeface="+mn-ea"/>
                  <a:cs typeface="Quattrocento Sans"/>
                  <a:sym typeface="Quattrocento Sans"/>
                </a:rPr>
                <a:t>ID</a:t>
              </a:r>
              <a:r>
                <a:rPr lang="en-US" altLang="ja-JP" sz="1100" i="0" u="none" strike="noStrike" cap="none" smtClean="0">
                  <a:solidFill>
                    <a:srgbClr val="595959"/>
                  </a:solidFill>
                  <a:latin typeface="+mn-ea"/>
                  <a:cs typeface="Quattrocento Sans"/>
                  <a:sym typeface="Quattrocento Sans"/>
                </a:rPr>
                <a:t>]</a:t>
              </a:r>
              <a:r>
                <a:rPr lang="ja-JP" altLang="en-US" sz="1100" i="0" u="none" strike="noStrike" cap="none" smtClean="0">
                  <a:solidFill>
                    <a:srgbClr val="595959"/>
                  </a:solidFill>
                  <a:latin typeface="+mn-ea"/>
                  <a:cs typeface="Quattrocento Sans"/>
                  <a:sym typeface="Quattrocento Sans"/>
                </a:rPr>
                <a:t>欄</a:t>
              </a:r>
              <a:r>
                <a:rPr lang="ja-JP" altLang="en-US" sz="1100">
                  <a:solidFill>
                    <a:srgbClr val="595959"/>
                  </a:solidFill>
                  <a:latin typeface="+mn-ea"/>
                  <a:cs typeface="Quattrocento Sans"/>
                  <a:sym typeface="Quattrocento Sans"/>
                </a:rPr>
                <a:t>の</a:t>
              </a:r>
              <a:r>
                <a:rPr lang="ja-JP" altLang="en-US" sz="1100" i="0" u="none" strike="noStrike" cap="none" smtClean="0">
                  <a:solidFill>
                    <a:srgbClr val="595959"/>
                  </a:solidFill>
                  <a:latin typeface="+mn-ea"/>
                  <a:cs typeface="Quattrocento Sans"/>
                  <a:sym typeface="Quattrocento Sans"/>
                </a:rPr>
                <a:t>値を</a:t>
              </a:r>
              <a:r>
                <a:rPr lang="ja-JP" altLang="en-US" sz="1100">
                  <a:solidFill>
                    <a:srgbClr val="595959"/>
                  </a:solidFill>
                  <a:latin typeface="+mn-ea"/>
                  <a:cs typeface="Quattrocento Sans"/>
                  <a:sym typeface="Quattrocento Sans"/>
                </a:rPr>
                <a:t>コピー</a:t>
              </a:r>
              <a:r>
                <a:rPr lang="ja-JP" altLang="en-US" sz="1100" i="0" u="none" strike="noStrike" cap="none" smtClean="0">
                  <a:solidFill>
                    <a:srgbClr val="595959"/>
                  </a:solidFill>
                  <a:latin typeface="+mn-ea"/>
                  <a:cs typeface="Quattrocento Sans"/>
                  <a:sym typeface="Quattrocento Sans"/>
                </a:rPr>
                <a:t>し、コンテナの</a:t>
              </a:r>
              <a:r>
                <a:rPr lang="en-US" altLang="ja-JP" sz="1100" i="0" u="none" strike="noStrike" cap="none" smtClean="0">
                  <a:solidFill>
                    <a:srgbClr val="595959"/>
                  </a:solidFill>
                  <a:latin typeface="+mn-ea"/>
                  <a:cs typeface="Quattrocento Sans"/>
                  <a:sym typeface="Quattrocento Sans"/>
                </a:rPr>
                <a:t>ID</a:t>
              </a:r>
              <a:r>
                <a:rPr lang="ja-JP" altLang="en-US" sz="1100" i="0" u="none" strike="noStrike" cap="none" smtClean="0">
                  <a:solidFill>
                    <a:srgbClr val="595959"/>
                  </a:solidFill>
                  <a:latin typeface="+mn-ea"/>
                  <a:cs typeface="Quattrocento Sans"/>
                  <a:sym typeface="Quattrocento Sans"/>
                </a:rPr>
                <a:t>を取得します。</a:t>
              </a:r>
              <a:endParaRPr sz="1100" i="0" u="none" strike="noStrike" cap="none">
                <a:solidFill>
                  <a:srgbClr val="595959"/>
                </a:solidFill>
                <a:latin typeface="+mn-ea"/>
                <a:cs typeface="Quattrocento Sans"/>
                <a:sym typeface="Quattrocento Sans"/>
              </a:endParaRPr>
            </a:p>
          </p:txBody>
        </p:sp>
      </p:grpSp>
      <p:grpSp>
        <p:nvGrpSpPr>
          <p:cNvPr id="25" name="グループ化 24"/>
          <p:cNvGrpSpPr/>
          <p:nvPr/>
        </p:nvGrpSpPr>
        <p:grpSpPr>
          <a:xfrm>
            <a:off x="5664344" y="2739730"/>
            <a:ext cx="2193651" cy="1776128"/>
            <a:chOff x="5664344" y="2739730"/>
            <a:chExt cx="2193651" cy="1776128"/>
          </a:xfrm>
        </p:grpSpPr>
        <p:pic>
          <p:nvPicPr>
            <p:cNvPr id="5" name="図 4"/>
            <p:cNvPicPr>
              <a:picLocks noChangeAspect="1"/>
            </p:cNvPicPr>
            <p:nvPr/>
          </p:nvPicPr>
          <p:blipFill>
            <a:blip r:embed="rId3"/>
            <a:stretch>
              <a:fillRect/>
            </a:stretch>
          </p:blipFill>
          <p:spPr>
            <a:xfrm>
              <a:off x="5664344" y="2739730"/>
              <a:ext cx="2193651" cy="1776128"/>
            </a:xfrm>
            <a:prstGeom prst="rect">
              <a:avLst/>
            </a:prstGeom>
            <a:ln>
              <a:solidFill>
                <a:schemeClr val="bg1">
                  <a:lumMod val="75000"/>
                </a:schemeClr>
              </a:solidFill>
            </a:ln>
          </p:spPr>
        </p:pic>
        <p:sp>
          <p:nvSpPr>
            <p:cNvPr id="26" name="正方形/長方形 25"/>
            <p:cNvSpPr/>
            <p:nvPr/>
          </p:nvSpPr>
          <p:spPr>
            <a:xfrm>
              <a:off x="5724126" y="3407057"/>
              <a:ext cx="2088233" cy="471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rotWithShape="1">
          <a:blip r:embed="rId4"/>
          <a:srcRect b="7891"/>
          <a:stretch/>
        </p:blipFill>
        <p:spPr>
          <a:xfrm>
            <a:off x="5076055" y="815796"/>
            <a:ext cx="3021109" cy="1470471"/>
          </a:xfrm>
          <a:prstGeom prst="rect">
            <a:avLst/>
          </a:prstGeom>
          <a:ln>
            <a:solidFill>
              <a:schemeClr val="bg1">
                <a:lumMod val="75000"/>
              </a:schemeClr>
            </a:solidFill>
          </a:ln>
        </p:spPr>
      </p:pic>
      <p:grpSp>
        <p:nvGrpSpPr>
          <p:cNvPr id="28" name="グループ化 27"/>
          <p:cNvGrpSpPr/>
          <p:nvPr/>
        </p:nvGrpSpPr>
        <p:grpSpPr>
          <a:xfrm>
            <a:off x="0" y="-12143"/>
            <a:ext cx="9144000" cy="714736"/>
            <a:chOff x="0" y="-12143"/>
            <a:chExt cx="9144000" cy="714736"/>
          </a:xfrm>
        </p:grpSpPr>
        <p:sp>
          <p:nvSpPr>
            <p:cNvPr id="29"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2"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～コンテナのオプションメニューに追加～</a:t>
              </a:r>
              <a:endParaRPr lang="ja-JP" altLang="en-US" sz="1100" b="1">
                <a:solidFill>
                  <a:schemeClr val="bg1"/>
                </a:solidFill>
                <a:latin typeface="+mj-ea"/>
                <a:ea typeface="+mj-ea"/>
                <a:cs typeface="Quattrocento Sans"/>
                <a:sym typeface="Quattrocento Sans"/>
              </a:endParaRPr>
            </a:p>
          </p:txBody>
        </p:sp>
        <p:sp>
          <p:nvSpPr>
            <p:cNvPr id="33" name="ホームベース 32"/>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4"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55481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本書について</a:t>
            </a:r>
            <a:endParaRPr kumimoji="1" lang="ja-JP" altLang="en-US"/>
          </a:p>
        </p:txBody>
      </p:sp>
      <p:sp>
        <p:nvSpPr>
          <p:cNvPr id="7" name="テキスト プレースホルダー 6"/>
          <p:cNvSpPr>
            <a:spLocks noGrp="1"/>
          </p:cNvSpPr>
          <p:nvPr>
            <p:ph type="body" sz="quarter" idx="10"/>
          </p:nvPr>
        </p:nvSpPr>
        <p:spPr>
          <a:xfrm>
            <a:off x="1547664" y="2643758"/>
            <a:ext cx="6048672" cy="1368152"/>
          </a:xfrm>
          <a:noFill/>
        </p:spPr>
        <p:txBody>
          <a:bodyPr anchor="ctr">
            <a:noAutofit/>
          </a:bodyPr>
          <a:lstStyle/>
          <a:p>
            <a:pPr algn="r"/>
            <a:r>
              <a:rPr kumimoji="1" lang="ja-JP" altLang="en-US" sz="3600" b="1" smtClean="0">
                <a:solidFill>
                  <a:srgbClr val="404040"/>
                </a:solidFill>
                <a:latin typeface="+mj-ea"/>
                <a:ea typeface="+mj-ea"/>
              </a:rPr>
              <a:t>はじめに</a:t>
            </a:r>
            <a:endParaRPr kumimoji="1" lang="en-US" altLang="ja-JP" sz="3600" b="1" smtClean="0">
              <a:solidFill>
                <a:srgbClr val="404040"/>
              </a:solidFill>
              <a:latin typeface="+mj-ea"/>
              <a:ea typeface="+mj-ea"/>
            </a:endParaRPr>
          </a:p>
          <a:p>
            <a:pPr algn="r"/>
            <a:r>
              <a:rPr lang="ja-JP" altLang="en-US" sz="2200" b="1">
                <a:solidFill>
                  <a:schemeClr val="bg1">
                    <a:lumMod val="95000"/>
                  </a:schemeClr>
                </a:solidFill>
                <a:latin typeface="+mj-ea"/>
                <a:ea typeface="+mj-ea"/>
              </a:rPr>
              <a:t>免責</a:t>
            </a:r>
            <a:r>
              <a:rPr lang="ja-JP" altLang="en-US" sz="2200" b="1" smtClean="0">
                <a:solidFill>
                  <a:schemeClr val="bg1">
                    <a:lumMod val="95000"/>
                  </a:schemeClr>
                </a:solidFill>
                <a:latin typeface="+mj-ea"/>
                <a:ea typeface="+mj-ea"/>
              </a:rPr>
              <a:t>事項</a:t>
            </a:r>
            <a:endParaRPr lang="en-US" altLang="ja-JP" sz="2200" b="1" smtClean="0">
              <a:solidFill>
                <a:schemeClr val="bg1">
                  <a:lumMod val="95000"/>
                </a:schemeClr>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4</a:t>
            </a:fld>
            <a:endParaRPr lang="ja-JP" altLang="en-US"/>
          </a:p>
        </p:txBody>
      </p:sp>
    </p:spTree>
    <p:extLst>
      <p:ext uri="{BB962C8B-B14F-4D97-AF65-F5344CB8AC3E}">
        <p14:creationId xmlns:p14="http://schemas.microsoft.com/office/powerpoint/2010/main" val="2199897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40</a:t>
            </a:fld>
            <a:endParaRPr lang="ja-JP" altLang="en-US"/>
          </a:p>
        </p:txBody>
      </p:sp>
      <p:sp>
        <p:nvSpPr>
          <p:cNvPr id="52" name="スライド番号プレースホルダー 3"/>
          <p:cNvSpPr txBox="1">
            <a:spLocks/>
          </p:cNvSpPr>
          <p:nvPr/>
        </p:nvSpPr>
        <p:spPr>
          <a:xfrm>
            <a:off x="8594725" y="4818063"/>
            <a:ext cx="549275" cy="274637"/>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40</a:t>
            </a:fld>
            <a:endParaRPr lang="ja-JP" altLang="en-US"/>
          </a:p>
        </p:txBody>
      </p:sp>
      <p:grpSp>
        <p:nvGrpSpPr>
          <p:cNvPr id="70" name="Google Shape;531;p29"/>
          <p:cNvGrpSpPr/>
          <p:nvPr/>
        </p:nvGrpSpPr>
        <p:grpSpPr>
          <a:xfrm>
            <a:off x="60556" y="685013"/>
            <a:ext cx="9022888" cy="1661332"/>
            <a:chOff x="215517" y="933308"/>
            <a:chExt cx="8654882" cy="1088033"/>
          </a:xfrm>
        </p:grpSpPr>
        <p:sp>
          <p:nvSpPr>
            <p:cNvPr id="71" name="Google Shape;532;p29"/>
            <p:cNvSpPr/>
            <p:nvPr/>
          </p:nvSpPr>
          <p:spPr>
            <a:xfrm>
              <a:off x="423894" y="933309"/>
              <a:ext cx="8446505" cy="1088032"/>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 name="Google Shape;533;p29"/>
            <p:cNvSpPr/>
            <p:nvPr/>
          </p:nvSpPr>
          <p:spPr>
            <a:xfrm>
              <a:off x="215517" y="933308"/>
              <a:ext cx="208378" cy="1088033"/>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73"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smtClean="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74" name="グループ化 73"/>
          <p:cNvGrpSpPr/>
          <p:nvPr/>
        </p:nvGrpSpPr>
        <p:grpSpPr>
          <a:xfrm>
            <a:off x="4298548" y="990061"/>
            <a:ext cx="4577705" cy="1266338"/>
            <a:chOff x="3419872" y="915566"/>
            <a:chExt cx="5259180" cy="1651890"/>
          </a:xfrm>
        </p:grpSpPr>
        <p:pic>
          <p:nvPicPr>
            <p:cNvPr id="75" name="図 74"/>
            <p:cNvPicPr>
              <a:picLocks noChangeAspect="1"/>
            </p:cNvPicPr>
            <p:nvPr/>
          </p:nvPicPr>
          <p:blipFill>
            <a:blip r:embed="rId3"/>
            <a:stretch>
              <a:fillRect/>
            </a:stretch>
          </p:blipFill>
          <p:spPr>
            <a:xfrm>
              <a:off x="3419872" y="915566"/>
              <a:ext cx="1556751" cy="1651890"/>
            </a:xfrm>
            <a:prstGeom prst="rect">
              <a:avLst/>
            </a:prstGeom>
            <a:ln>
              <a:solidFill>
                <a:schemeClr val="bg1">
                  <a:lumMod val="75000"/>
                </a:schemeClr>
              </a:solidFill>
            </a:ln>
          </p:spPr>
        </p:pic>
        <p:sp>
          <p:nvSpPr>
            <p:cNvPr id="76" name="右矢印 75"/>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78" name="正方形/長方形 77"/>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Google Shape;569;p31"/>
          <p:cNvGrpSpPr/>
          <p:nvPr/>
        </p:nvGrpSpPr>
        <p:grpSpPr>
          <a:xfrm>
            <a:off x="60556" y="2346345"/>
            <a:ext cx="9022888" cy="2448272"/>
            <a:chOff x="215517" y="933308"/>
            <a:chExt cx="8654882" cy="1117345"/>
          </a:xfrm>
        </p:grpSpPr>
        <p:sp>
          <p:nvSpPr>
            <p:cNvPr id="80" name="Google Shape;570;p31"/>
            <p:cNvSpPr/>
            <p:nvPr/>
          </p:nvSpPr>
          <p:spPr>
            <a:xfrm>
              <a:off x="423894" y="933308"/>
              <a:ext cx="8446505" cy="1117345"/>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 name="Google Shape;571;p31"/>
            <p:cNvSpPr/>
            <p:nvPr/>
          </p:nvSpPr>
          <p:spPr>
            <a:xfrm>
              <a:off x="215517" y="933308"/>
              <a:ext cx="208378" cy="1117345"/>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4</a:t>
              </a:r>
              <a:endParaRPr sz="1400" b="0" i="0" u="none" strike="noStrike" cap="none">
                <a:solidFill>
                  <a:schemeClr val="lt1"/>
                </a:solidFill>
                <a:latin typeface="+mj-ea"/>
                <a:ea typeface="+mj-ea"/>
                <a:cs typeface="Arial"/>
                <a:sym typeface="Arial"/>
              </a:endParaRPr>
            </a:p>
          </p:txBody>
        </p:sp>
        <p:sp>
          <p:nvSpPr>
            <p:cNvPr id="82" name="Google Shape;572;p31"/>
            <p:cNvSpPr txBox="1"/>
            <p:nvPr/>
          </p:nvSpPr>
          <p:spPr>
            <a:xfrm>
              <a:off x="423894" y="933308"/>
              <a:ext cx="8247765" cy="1193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r>
                <a:rPr lang="ja-JP" sz="1100" b="0" i="0" u="none" strike="noStrike" cap="none" smtClean="0">
                  <a:solidFill>
                    <a:srgbClr val="595959"/>
                  </a:solidFill>
                  <a:latin typeface="+mn-ea"/>
                  <a:cs typeface="Quattrocento Sans"/>
                  <a:sym typeface="Quattrocento Sans"/>
                </a:rPr>
                <a:t>。</a:t>
              </a:r>
              <a:endParaRPr sz="1100" b="0" i="0" u="none" strike="noStrike" cap="none">
                <a:solidFill>
                  <a:srgbClr val="595959"/>
                </a:solidFill>
                <a:latin typeface="+mn-ea"/>
                <a:cs typeface="Quattrocento Sans"/>
                <a:sym typeface="Quattrocento Sans"/>
              </a:endParaRPr>
            </a:p>
          </p:txBody>
        </p:sp>
      </p:grpSp>
      <p:grpSp>
        <p:nvGrpSpPr>
          <p:cNvPr id="83" name="Google Shape;573;p31"/>
          <p:cNvGrpSpPr/>
          <p:nvPr/>
        </p:nvGrpSpPr>
        <p:grpSpPr>
          <a:xfrm>
            <a:off x="384149" y="2571750"/>
            <a:ext cx="8592938" cy="2119140"/>
            <a:chOff x="215515" y="854351"/>
            <a:chExt cx="8712969" cy="2999503"/>
          </a:xfrm>
        </p:grpSpPr>
        <p:sp>
          <p:nvSpPr>
            <p:cNvPr id="84" name="Google Shape;574;p31"/>
            <p:cNvSpPr/>
            <p:nvPr/>
          </p:nvSpPr>
          <p:spPr>
            <a:xfrm>
              <a:off x="215516" y="1114225"/>
              <a:ext cx="8712968" cy="2739629"/>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 name="Google Shape;575;p31"/>
            <p:cNvSpPr/>
            <p:nvPr/>
          </p:nvSpPr>
          <p:spPr>
            <a:xfrm>
              <a:off x="215515" y="854351"/>
              <a:ext cx="2752316" cy="259874"/>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86" name="Google Shape;576;p31"/>
            <p:cNvSpPr txBox="1"/>
            <p:nvPr/>
          </p:nvSpPr>
          <p:spPr>
            <a:xfrm>
              <a:off x="215515" y="1161714"/>
              <a:ext cx="8456143" cy="2570204"/>
            </a:xfrm>
            <a:prstGeom prst="rect">
              <a:avLst/>
            </a:prstGeom>
            <a:noFill/>
            <a:ln>
              <a:noFill/>
            </a:ln>
          </p:spPr>
          <p:txBody>
            <a:bodyPr spcFirstLastPara="1" wrap="square" lIns="91425" tIns="45700" rIns="91425" bIns="45700" anchor="t" anchorCtr="0">
              <a:spAutoFit/>
            </a:bodyPr>
            <a:lstStyle/>
            <a:p>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実行回数を取得するフラグを定義し、初期値を</a:t>
              </a:r>
              <a:r>
                <a:rPr lang="en-US" altLang="ja-JP" sz="800">
                  <a:solidFill>
                    <a:srgbClr val="00B050"/>
                  </a:solidFill>
                  <a:latin typeface="+mn-ea"/>
                  <a:cs typeface="Quattrocento Sans"/>
                  <a:sym typeface="Quattrocento Sans"/>
                </a:rPr>
                <a:t>0</a:t>
              </a:r>
              <a:r>
                <a:rPr lang="ja-JP" altLang="en-US" sz="800">
                  <a:solidFill>
                    <a:srgbClr val="00B050"/>
                  </a:solidFill>
                  <a:latin typeface="+mn-ea"/>
                  <a:cs typeface="Quattrocento Sans"/>
                  <a:sym typeface="Quattrocento Sans"/>
                </a:rPr>
                <a:t>に</a:t>
              </a:r>
              <a:r>
                <a:rPr lang="ja-JP" altLang="en-US" sz="800" smtClean="0">
                  <a:solidFill>
                    <a:srgbClr val="00B050"/>
                  </a:solidFill>
                  <a:latin typeface="+mn-ea"/>
                  <a:cs typeface="Quattrocento Sans"/>
                  <a:sym typeface="Quattrocento Sans"/>
                </a:rPr>
                <a:t>設定</a:t>
              </a:r>
              <a:endParaRPr lang="en-US" altLang="ja-JP" sz="800" smtClean="0">
                <a:latin typeface="+mn-ea"/>
                <a:sym typeface="Quattrocento Sans"/>
              </a:endParaRPr>
            </a:p>
            <a:p>
              <a:pPr lvl="0"/>
              <a:r>
                <a:rPr lang="en-US" altLang="ja-JP" sz="800" smtClean="0">
                  <a:latin typeface="+mn-ea"/>
                  <a:sym typeface="Quattrocento Sans"/>
                </a:rPr>
                <a:t>var </a:t>
              </a:r>
              <a:r>
                <a:rPr lang="en-US" altLang="ja-JP" sz="800">
                  <a:latin typeface="+mn-ea"/>
                  <a:sym typeface="Quattrocento Sans"/>
                </a:rPr>
                <a:t>flg = 0;</a:t>
              </a:r>
            </a:p>
            <a:p>
              <a:pPr lvl="0"/>
              <a:r>
                <a:rPr lang="en-US" altLang="ja-JP" sz="800">
                  <a:solidFill>
                    <a:srgbClr val="00B050"/>
                  </a:solidFill>
                  <a:latin typeface="+mn-ea"/>
                  <a:sym typeface="Quattrocento Sans"/>
                </a:rPr>
                <a:t>// </a:t>
              </a:r>
              <a:r>
                <a:rPr lang="ja-JP" altLang="en-US" sz="800">
                  <a:solidFill>
                    <a:srgbClr val="00B050"/>
                  </a:solidFill>
                  <a:latin typeface="+mn-ea"/>
                  <a:sym typeface="Quattrocento Sans"/>
                </a:rPr>
                <a:t>ページ表示後、コンテナ内のコンテンツの描画前にボタンを追加するため、「</a:t>
              </a:r>
              <a:r>
                <a:rPr lang="en-US" altLang="ja-JP" sz="800">
                  <a:solidFill>
                    <a:srgbClr val="00B050"/>
                  </a:solidFill>
                  <a:latin typeface="+mn-ea"/>
                  <a:sym typeface="Quattrocento Sans"/>
                </a:rPr>
                <a:t>iba_pageloaded</a:t>
              </a:r>
              <a:r>
                <a:rPr lang="ja-JP" altLang="en-US" sz="800">
                  <a:solidFill>
                    <a:srgbClr val="00B050"/>
                  </a:solidFill>
                  <a:latin typeface="+mn-ea"/>
                  <a:sym typeface="Quattrocento Sans"/>
                </a:rPr>
                <a:t>」を使用</a:t>
              </a:r>
            </a:p>
            <a:p>
              <a:pPr lvl="0"/>
              <a:r>
                <a:rPr lang="en-US" altLang="ja-JP" sz="800">
                  <a:latin typeface="+mn-ea"/>
                  <a:sym typeface="Quattrocento Sans"/>
                </a:rPr>
                <a:t>window.addEventListener('iba_pageloaded', function </a:t>
              </a:r>
              <a:r>
                <a:rPr lang="en-US" altLang="ja-JP" sz="800" smtClean="0">
                  <a:latin typeface="+mn-ea"/>
                  <a:sym typeface="Quattrocento Sans"/>
                </a:rPr>
                <a:t>(){  </a:t>
              </a:r>
              <a:endParaRPr lang="en-US" altLang="ja-JP" sz="800">
                <a:latin typeface="+mn-ea"/>
                <a:sym typeface="Quattrocento Sans"/>
              </a:endParaRPr>
            </a:p>
            <a:p>
              <a:pPr lvl="0"/>
              <a:r>
                <a:rPr lang="en-US" altLang="ja-JP" sz="800">
                  <a:solidFill>
                    <a:srgbClr val="00B050"/>
                  </a:solidFill>
                  <a:latin typeface="+mn-ea"/>
                  <a:sym typeface="Quattrocento Sans"/>
                </a:rPr>
                <a:t>    // </a:t>
              </a:r>
              <a:r>
                <a:rPr lang="ja-JP" altLang="en-US" sz="800">
                  <a:solidFill>
                    <a:srgbClr val="00B050"/>
                  </a:solidFill>
                  <a:latin typeface="+mn-ea"/>
                  <a:sym typeface="Quattrocento Sans"/>
                </a:rPr>
                <a:t>ボタンを追加したいコンテナオブジェクトを取得（手順</a:t>
              </a:r>
              <a:r>
                <a:rPr lang="en-US" altLang="ja-JP" sz="800">
                  <a:solidFill>
                    <a:srgbClr val="00B050"/>
                  </a:solidFill>
                  <a:latin typeface="+mn-ea"/>
                  <a:sym typeface="Quattrocento Sans"/>
                </a:rPr>
                <a:t>2</a:t>
              </a:r>
              <a:r>
                <a:rPr lang="ja-JP" altLang="en-US" sz="800">
                  <a:solidFill>
                    <a:srgbClr val="00B050"/>
                  </a:solidFill>
                  <a:latin typeface="+mn-ea"/>
                  <a:sym typeface="Quattrocento Sans"/>
                </a:rPr>
                <a:t>で取得した</a:t>
              </a:r>
              <a:r>
                <a:rPr lang="en-US" altLang="ja-JP" sz="800">
                  <a:solidFill>
                    <a:srgbClr val="00B050"/>
                  </a:solidFill>
                  <a:latin typeface="+mn-ea"/>
                  <a:sym typeface="Quattrocento Sans"/>
                </a:rPr>
                <a:t>ID</a:t>
              </a:r>
              <a:r>
                <a:rPr lang="ja-JP" altLang="en-US" sz="800">
                  <a:solidFill>
                    <a:srgbClr val="00B050"/>
                  </a:solidFill>
                  <a:latin typeface="+mn-ea"/>
                  <a:sym typeface="Quattrocento Sans"/>
                </a:rPr>
                <a:t>を使用）</a:t>
              </a:r>
            </a:p>
            <a:p>
              <a:pPr lvl="0"/>
              <a:r>
                <a:rPr lang="ja-JP" altLang="en-US" sz="800">
                  <a:latin typeface="+mn-ea"/>
                  <a:sym typeface="Quattrocento Sans"/>
                </a:rPr>
                <a:t>    </a:t>
              </a:r>
              <a:r>
                <a:rPr lang="en-US" altLang="ja-JP" sz="800">
                  <a:latin typeface="+mn-ea"/>
                  <a:sym typeface="Quattrocento Sans"/>
                </a:rPr>
                <a:t>var container1 = document.querySelector('.</a:t>
              </a:r>
              <a:r>
                <a:rPr lang="en-US" altLang="ja-JP" sz="800" b="1">
                  <a:solidFill>
                    <a:srgbClr val="FF0000"/>
                  </a:solidFill>
                  <a:latin typeface="+mn-ea"/>
                  <a:sym typeface="Quattrocento Sans"/>
                </a:rPr>
                <a:t>CONTAINER-LFUP0L181F3A9OS4K854</a:t>
              </a:r>
              <a:r>
                <a:rPr lang="en-US" altLang="ja-JP" sz="800">
                  <a:latin typeface="+mn-ea"/>
                  <a:sym typeface="Quattrocento Sans"/>
                </a:rPr>
                <a:t>').ibaObject;  </a:t>
              </a:r>
            </a:p>
            <a:p>
              <a:pPr lvl="0"/>
              <a:r>
                <a:rPr lang="en-US" altLang="ja-JP" sz="800">
                  <a:latin typeface="+mn-ea"/>
                  <a:sym typeface="Quattrocento Sans"/>
                </a:rPr>
                <a:t>    if(flg == 0){</a:t>
              </a:r>
            </a:p>
            <a:p>
              <a:pPr lvl="0"/>
              <a:r>
                <a:rPr lang="en-US" altLang="ja-JP" sz="800">
                  <a:solidFill>
                    <a:srgbClr val="00B050"/>
                  </a:solidFill>
                  <a:latin typeface="+mn-ea"/>
                  <a:sym typeface="Quattrocento Sans"/>
                </a:rPr>
                <a:t>        // addMenuItem</a:t>
              </a:r>
              <a:r>
                <a:rPr lang="ja-JP" altLang="en-US" sz="800">
                  <a:solidFill>
                    <a:srgbClr val="00B050"/>
                  </a:solidFill>
                  <a:latin typeface="+mn-ea"/>
                  <a:sym typeface="Quattrocento Sans"/>
                </a:rPr>
                <a:t>メソッドを使用してオプションメニューに選択肢を追加</a:t>
              </a:r>
            </a:p>
            <a:p>
              <a:pPr lvl="0"/>
              <a:r>
                <a:rPr lang="ja-JP" altLang="en-US" sz="800">
                  <a:latin typeface="+mn-ea"/>
                  <a:sym typeface="Quattrocento Sans"/>
                </a:rPr>
                <a:t>        </a:t>
              </a:r>
              <a:r>
                <a:rPr lang="en-US" altLang="ja-JP" sz="800">
                  <a:latin typeface="+mn-ea"/>
                  <a:sym typeface="Quattrocento Sans"/>
                </a:rPr>
                <a:t>var button_mn = container1.addMenuItem({'text':'WebFOCUS</a:t>
              </a:r>
              <a:r>
                <a:rPr lang="ja-JP" altLang="en-US" sz="800">
                  <a:latin typeface="+mn-ea"/>
                  <a:sym typeface="Quattrocento Sans"/>
                </a:rPr>
                <a:t>について</a:t>
              </a:r>
              <a:r>
                <a:rPr lang="en-US" altLang="ja-JP" sz="800">
                  <a:latin typeface="+mn-ea"/>
                  <a:sym typeface="Quattrocento Sans"/>
                </a:rPr>
                <a:t>','glyphClasses': 'fa fa-globe','class':'menu-class'});</a:t>
              </a:r>
            </a:p>
            <a:p>
              <a:pPr lvl="0"/>
              <a:r>
                <a:rPr lang="en-US" altLang="ja-JP" sz="800">
                  <a:latin typeface="+mn-ea"/>
                  <a:sym typeface="Quattrocento Sans"/>
                </a:rPr>
                <a:t>        flg = 1;</a:t>
              </a:r>
            </a:p>
            <a:p>
              <a:pPr lvl="0"/>
              <a:r>
                <a:rPr lang="en-US" altLang="ja-JP" sz="800">
                  <a:latin typeface="+mn-ea"/>
                  <a:sym typeface="Quattrocento Sans"/>
                </a:rPr>
                <a:t>    </a:t>
              </a:r>
              <a:r>
                <a:rPr lang="en-US" altLang="ja-JP" sz="800" smtClean="0">
                  <a:latin typeface="+mn-ea"/>
                  <a:sym typeface="Quattrocento Sans"/>
                </a:rPr>
                <a:t>}</a:t>
              </a:r>
              <a:endParaRPr lang="en-US" altLang="ja-JP" sz="800">
                <a:latin typeface="+mn-ea"/>
                <a:sym typeface="Quattrocento Sans"/>
              </a:endParaRPr>
            </a:p>
            <a:p>
              <a:pPr lvl="0"/>
              <a:r>
                <a:rPr lang="en-US" altLang="ja-JP" sz="800">
                  <a:solidFill>
                    <a:srgbClr val="00B050"/>
                  </a:solidFill>
                  <a:latin typeface="+mn-ea"/>
                  <a:sym typeface="Quattrocento Sans"/>
                </a:rPr>
                <a:t>    // </a:t>
              </a:r>
              <a:r>
                <a:rPr lang="ja-JP" altLang="en-US" sz="800">
                  <a:solidFill>
                    <a:srgbClr val="00B050"/>
                  </a:solidFill>
                  <a:latin typeface="+mn-ea"/>
                  <a:sym typeface="Quattrocento Sans"/>
                </a:rPr>
                <a:t>ボタンクリック時に実行するイベントを設定（このサンプルではクリック時に新規タブで「</a:t>
              </a:r>
              <a:r>
                <a:rPr lang="en-US" altLang="ja-JP" sz="800">
                  <a:solidFill>
                    <a:srgbClr val="00B050"/>
                  </a:solidFill>
                  <a:latin typeface="+mn-ea"/>
                  <a:sym typeface="Quattrocento Sans"/>
                </a:rPr>
                <a:t>WebFOCUS</a:t>
              </a:r>
              <a:r>
                <a:rPr lang="ja-JP" altLang="en-US" sz="800">
                  <a:solidFill>
                    <a:srgbClr val="00B050"/>
                  </a:solidFill>
                  <a:latin typeface="+mn-ea"/>
                  <a:sym typeface="Quattrocento Sans"/>
                </a:rPr>
                <a:t>の紹介サイト」が開くように設定）</a:t>
              </a:r>
            </a:p>
            <a:p>
              <a:pPr lvl="0"/>
              <a:r>
                <a:rPr lang="ja-JP" altLang="en-US" sz="800">
                  <a:latin typeface="+mn-ea"/>
                  <a:sym typeface="Quattrocento Sans"/>
                </a:rPr>
                <a:t>    </a:t>
              </a:r>
              <a:r>
                <a:rPr lang="en-US" altLang="ja-JP" sz="800">
                  <a:latin typeface="+mn-ea"/>
                  <a:sym typeface="Quattrocento Sans"/>
                </a:rPr>
                <a:t>button_mn.addEventListener('click', function(){window.open('https://www.ashisuto.co.jp/webfocus/');}); </a:t>
              </a:r>
            </a:p>
            <a:p>
              <a:pPr lvl="0"/>
              <a:r>
                <a:rPr lang="en-US" altLang="ja-JP" sz="800">
                  <a:latin typeface="+mn-ea"/>
                  <a:sym typeface="Quattrocento Sans"/>
                </a:rPr>
                <a:t>});</a:t>
              </a:r>
            </a:p>
          </p:txBody>
        </p:sp>
      </p:grpSp>
      <p:grpSp>
        <p:nvGrpSpPr>
          <p:cNvPr id="23" name="グループ化 22"/>
          <p:cNvGrpSpPr/>
          <p:nvPr/>
        </p:nvGrpSpPr>
        <p:grpSpPr>
          <a:xfrm>
            <a:off x="4860032" y="2926381"/>
            <a:ext cx="2808312" cy="491391"/>
            <a:chOff x="2388683" y="2703754"/>
            <a:chExt cx="2808312" cy="491391"/>
          </a:xfrm>
        </p:grpSpPr>
        <p:sp>
          <p:nvSpPr>
            <p:cNvPr id="24" name="正方形/長方形 23"/>
            <p:cNvSpPr/>
            <p:nvPr/>
          </p:nvSpPr>
          <p:spPr>
            <a:xfrm>
              <a:off x="3229947" y="2703754"/>
              <a:ext cx="1967048"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5" name="直線コネクタ 24"/>
            <p:cNvCxnSpPr/>
            <p:nvPr/>
          </p:nvCxnSpPr>
          <p:spPr>
            <a:xfrm flipH="1">
              <a:off x="2388683" y="3003291"/>
              <a:ext cx="841263" cy="1918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0" y="-12143"/>
            <a:ext cx="9144000" cy="714736"/>
            <a:chOff x="0" y="-12143"/>
            <a:chExt cx="9144000" cy="714736"/>
          </a:xfrm>
        </p:grpSpPr>
        <p:sp>
          <p:nvSpPr>
            <p:cNvPr id="28"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3"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～コンテナのオプションメニューに追加～</a:t>
              </a:r>
              <a:endParaRPr lang="ja-JP" altLang="en-US" sz="1100" b="1">
                <a:solidFill>
                  <a:schemeClr val="bg1"/>
                </a:solidFill>
                <a:latin typeface="+mj-ea"/>
                <a:ea typeface="+mj-ea"/>
                <a:cs typeface="Quattrocento Sans"/>
                <a:sym typeface="Quattrocento Sans"/>
              </a:endParaRPr>
            </a:p>
          </p:txBody>
        </p:sp>
        <p:sp>
          <p:nvSpPr>
            <p:cNvPr id="34" name="ホームベース 3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
        <p:nvSpPr>
          <p:cNvPr id="40" name="フッター プレースホルダー 2"/>
          <p:cNvSpPr>
            <a:spLocks noGrp="1"/>
          </p:cNvSpPr>
          <p:nvPr>
            <p:ph type="ftr" sz="quarter" idx="11"/>
          </p:nvPr>
        </p:nvSpPr>
        <p:spPr>
          <a:xfrm>
            <a:off x="0" y="4818186"/>
            <a:ext cx="2448272" cy="273844"/>
          </a:xfrm>
        </p:spPr>
        <p:txBody>
          <a:bodyPr/>
          <a:lstStyle/>
          <a:p>
            <a:r>
              <a:rPr lang="en-US" altLang="ja-JP" smtClean="0"/>
              <a:t>© K.K. Ashisuto</a:t>
            </a:r>
            <a:endParaRPr lang="ja-JP" altLang="en-US"/>
          </a:p>
        </p:txBody>
      </p:sp>
    </p:spTree>
    <p:extLst>
      <p:ext uri="{BB962C8B-B14F-4D97-AF65-F5344CB8AC3E}">
        <p14:creationId xmlns:p14="http://schemas.microsoft.com/office/powerpoint/2010/main" val="3089201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41</a:t>
            </a:fld>
            <a:endParaRPr lang="ja-JP" altLang="en-US"/>
          </a:p>
        </p:txBody>
      </p:sp>
      <p:grpSp>
        <p:nvGrpSpPr>
          <p:cNvPr id="9" name="Google Shape;589;p32"/>
          <p:cNvGrpSpPr/>
          <p:nvPr/>
        </p:nvGrpSpPr>
        <p:grpSpPr>
          <a:xfrm>
            <a:off x="60556" y="685013"/>
            <a:ext cx="9022888" cy="853117"/>
            <a:chOff x="215517" y="933308"/>
            <a:chExt cx="8654882" cy="1156951"/>
          </a:xfrm>
        </p:grpSpPr>
        <p:sp>
          <p:nvSpPr>
            <p:cNvPr id="10"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sp>
          <p:nvSpPr>
            <p:cNvPr id="12"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3" name="Google Shape;593;p32"/>
          <p:cNvGrpSpPr/>
          <p:nvPr/>
        </p:nvGrpSpPr>
        <p:grpSpPr>
          <a:xfrm>
            <a:off x="60556" y="1538130"/>
            <a:ext cx="9022890" cy="2909299"/>
            <a:chOff x="215517" y="933307"/>
            <a:chExt cx="8654883" cy="1599387"/>
          </a:xfrm>
        </p:grpSpPr>
        <p:sp>
          <p:nvSpPr>
            <p:cNvPr id="14"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16"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17" name="Google Shape;597;p32"/>
          <p:cNvPicPr preferRelativeResize="0"/>
          <p:nvPr/>
        </p:nvPicPr>
        <p:blipFill rotWithShape="1">
          <a:blip r:embed="rId3">
            <a:alphaModFix/>
          </a:blip>
          <a:srcRect l="69881"/>
          <a:stretch/>
        </p:blipFill>
        <p:spPr>
          <a:xfrm>
            <a:off x="7567174" y="849965"/>
            <a:ext cx="1142256" cy="599580"/>
          </a:xfrm>
          <a:prstGeom prst="rect">
            <a:avLst/>
          </a:prstGeom>
          <a:noFill/>
          <a:ln>
            <a:noFill/>
          </a:ln>
        </p:spPr>
      </p:pic>
      <p:pic>
        <p:nvPicPr>
          <p:cNvPr id="18" name="Google Shape;597;p32"/>
          <p:cNvPicPr preferRelativeResize="0"/>
          <p:nvPr/>
        </p:nvPicPr>
        <p:blipFill rotWithShape="1">
          <a:blip r:embed="rId3">
            <a:alphaModFix/>
          </a:blip>
          <a:srcRect r="30119" b="34911"/>
          <a:stretch/>
        </p:blipFill>
        <p:spPr>
          <a:xfrm>
            <a:off x="4916968" y="897902"/>
            <a:ext cx="2650206" cy="390261"/>
          </a:xfrm>
          <a:prstGeom prst="rect">
            <a:avLst/>
          </a:prstGeom>
          <a:noFill/>
          <a:ln>
            <a:noFill/>
          </a:ln>
          <a:effectLst/>
        </p:spPr>
      </p:pic>
      <p:grpSp>
        <p:nvGrpSpPr>
          <p:cNvPr id="6" name="グループ化 5"/>
          <p:cNvGrpSpPr/>
          <p:nvPr/>
        </p:nvGrpSpPr>
        <p:grpSpPr>
          <a:xfrm>
            <a:off x="2195736" y="1824010"/>
            <a:ext cx="5701866" cy="2507914"/>
            <a:chOff x="2195736" y="1824010"/>
            <a:chExt cx="5701866" cy="2507914"/>
          </a:xfrm>
        </p:grpSpPr>
        <p:pic>
          <p:nvPicPr>
            <p:cNvPr id="5" name="図 4"/>
            <p:cNvPicPr>
              <a:picLocks noChangeAspect="1"/>
            </p:cNvPicPr>
            <p:nvPr/>
          </p:nvPicPr>
          <p:blipFill>
            <a:blip r:embed="rId4"/>
            <a:stretch>
              <a:fillRect/>
            </a:stretch>
          </p:blipFill>
          <p:spPr>
            <a:xfrm>
              <a:off x="2195736" y="2358299"/>
              <a:ext cx="3085527" cy="1973625"/>
            </a:xfrm>
            <a:prstGeom prst="rect">
              <a:avLst/>
            </a:prstGeom>
          </p:spPr>
        </p:pic>
        <p:grpSp>
          <p:nvGrpSpPr>
            <p:cNvPr id="34" name="グループ化 33"/>
            <p:cNvGrpSpPr/>
            <p:nvPr/>
          </p:nvGrpSpPr>
          <p:grpSpPr>
            <a:xfrm>
              <a:off x="4356832" y="1824010"/>
              <a:ext cx="3540770" cy="1526109"/>
              <a:chOff x="4096853" y="1740335"/>
              <a:chExt cx="3540770" cy="1526109"/>
            </a:xfrm>
          </p:grpSpPr>
          <p:pic>
            <p:nvPicPr>
              <p:cNvPr id="21" name="図 20"/>
              <p:cNvPicPr>
                <a:picLocks noChangeAspect="1"/>
              </p:cNvPicPr>
              <p:nvPr/>
            </p:nvPicPr>
            <p:blipFill>
              <a:blip r:embed="rId5"/>
              <a:stretch>
                <a:fillRect/>
              </a:stretch>
            </p:blipFill>
            <p:spPr>
              <a:xfrm>
                <a:off x="5405373" y="1740335"/>
                <a:ext cx="2232250" cy="1526109"/>
              </a:xfrm>
              <a:prstGeom prst="rect">
                <a:avLst/>
              </a:prstGeom>
              <a:effectLst>
                <a:outerShdw blurRad="50800" dist="38100" dir="8100000" algn="tr" rotWithShape="0">
                  <a:prstClr val="black">
                    <a:alpha val="40000"/>
                  </a:prstClr>
                </a:outerShdw>
              </a:effectLst>
            </p:spPr>
          </p:pic>
          <p:sp>
            <p:nvSpPr>
              <p:cNvPr id="22" name="正方形/長方形 21"/>
              <p:cNvSpPr/>
              <p:nvPr/>
            </p:nvSpPr>
            <p:spPr>
              <a:xfrm>
                <a:off x="4096853" y="2665064"/>
                <a:ext cx="863240" cy="1969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カーブ矢印 22"/>
              <p:cNvSpPr/>
              <p:nvPr/>
            </p:nvSpPr>
            <p:spPr>
              <a:xfrm rot="20453762">
                <a:off x="4603857" y="2049763"/>
                <a:ext cx="1410637" cy="432048"/>
              </a:xfrm>
              <a:prstGeom prst="curvedDownArrow">
                <a:avLst>
                  <a:gd name="adj1" fmla="val 25000"/>
                  <a:gd name="adj2" fmla="val 65054"/>
                  <a:gd name="adj3" fmla="val 299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～コンテナのオプションメニューに追加～</a:t>
              </a:r>
              <a:endParaRPr lang="ja-JP" altLang="en-US" sz="1100" b="1">
                <a:solidFill>
                  <a:schemeClr val="bg1"/>
                </a:solidFill>
                <a:latin typeface="+mj-ea"/>
                <a:ea typeface="+mj-ea"/>
                <a:cs typeface="Quattrocento Sans"/>
                <a:sym typeface="Quattrocento Sans"/>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492947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42</a:t>
            </a:fld>
            <a:endParaRPr lang="ja-JP" altLang="en-US"/>
          </a:p>
        </p:txBody>
      </p:sp>
      <p:grpSp>
        <p:nvGrpSpPr>
          <p:cNvPr id="8" name="Google Shape;573;p31"/>
          <p:cNvGrpSpPr/>
          <p:nvPr/>
        </p:nvGrpSpPr>
        <p:grpSpPr>
          <a:xfrm>
            <a:off x="107504" y="787817"/>
            <a:ext cx="8928992" cy="2878393"/>
            <a:chOff x="215516" y="885873"/>
            <a:chExt cx="9053717" cy="3526193"/>
          </a:xfrm>
        </p:grpSpPr>
        <p:sp>
          <p:nvSpPr>
            <p:cNvPr id="9" name="Google Shape;574;p31"/>
            <p:cNvSpPr/>
            <p:nvPr/>
          </p:nvSpPr>
          <p:spPr>
            <a:xfrm>
              <a:off x="215516" y="1114226"/>
              <a:ext cx="9053717" cy="3297840"/>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215516" y="885873"/>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400">
                  <a:solidFill>
                    <a:schemeClr val="lt1"/>
                  </a:solidFill>
                  <a:latin typeface="Arial"/>
                  <a:ea typeface="Arial"/>
                  <a:cs typeface="Arial"/>
                  <a:sym typeface="Arial"/>
                </a:rPr>
                <a:t>メニュー</a:t>
              </a:r>
              <a:r>
                <a:rPr lang="ja-JP" altLang="en-US" sz="1400" smtClean="0">
                  <a:solidFill>
                    <a:schemeClr val="lt1"/>
                  </a:solidFill>
                  <a:latin typeface="Arial"/>
                  <a:ea typeface="Arial"/>
                  <a:cs typeface="Arial"/>
                  <a:sym typeface="Arial"/>
                </a:rPr>
                <a:t>へボタンを追加</a:t>
              </a:r>
              <a:endParaRPr lang="ja-JP" altLang="en-US" sz="1400">
                <a:solidFill>
                  <a:schemeClr val="lt1"/>
                </a:solidFill>
                <a:latin typeface="Arial"/>
                <a:ea typeface="Arial"/>
                <a:cs typeface="Arial"/>
                <a:sym typeface="Arial"/>
              </a:endParaRPr>
            </a:p>
          </p:txBody>
        </p:sp>
        <p:sp>
          <p:nvSpPr>
            <p:cNvPr id="11" name="Google Shape;576;p31"/>
            <p:cNvSpPr txBox="1"/>
            <p:nvPr/>
          </p:nvSpPr>
          <p:spPr>
            <a:xfrm>
              <a:off x="215516" y="1114225"/>
              <a:ext cx="8456143" cy="296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a:solidFill>
                  <a:srgbClr val="00B050"/>
                </a:solidFill>
                <a:latin typeface="+mn-ea"/>
                <a:sym typeface="Quattrocento Sans"/>
              </a:endParaRPr>
            </a:p>
          </p:txBody>
        </p:sp>
      </p:grpSp>
      <p:sp>
        <p:nvSpPr>
          <p:cNvPr id="12" name="正方形/長方形 11"/>
          <p:cNvSpPr/>
          <p:nvPr/>
        </p:nvSpPr>
        <p:spPr>
          <a:xfrm>
            <a:off x="140652" y="994631"/>
            <a:ext cx="3176634" cy="276999"/>
          </a:xfrm>
          <a:prstGeom prst="rect">
            <a:avLst/>
          </a:prstGeom>
        </p:spPr>
        <p:txBody>
          <a:bodyPr wrap="square">
            <a:spAutoFit/>
          </a:bodyPr>
          <a:lstStyle/>
          <a:p>
            <a:pPr lvl="0"/>
            <a:r>
              <a:rPr lang="en-US" altLang="ja-JP" sz="1200" i="1" err="1">
                <a:latin typeface="+mn-ea"/>
                <a:cs typeface="Quattrocento Sans"/>
                <a:sym typeface="Quattrocento Sans"/>
              </a:rPr>
              <a:t>addMenuItem</a:t>
            </a:r>
            <a:r>
              <a:rPr lang="en-US" altLang="ja-JP" sz="1200" i="1" smtClean="0">
                <a:latin typeface="+mn-ea"/>
              </a:rPr>
              <a:t>(</a:t>
            </a:r>
            <a:r>
              <a:rPr lang="en-US" altLang="ja-JP" sz="1200" i="1" smtClean="0">
                <a:solidFill>
                  <a:schemeClr val="accent6">
                    <a:lumMod val="75000"/>
                  </a:schemeClr>
                </a:solidFill>
                <a:latin typeface="+mn-ea"/>
              </a:rPr>
              <a:t>options</a:t>
            </a:r>
            <a:r>
              <a:rPr lang="en-US" altLang="ja-JP" sz="1200" i="1">
                <a:latin typeface="+mn-ea"/>
              </a:rPr>
              <a:t>, </a:t>
            </a:r>
            <a:r>
              <a:rPr lang="en-US" altLang="ja-JP" sz="1200" i="1">
                <a:solidFill>
                  <a:schemeClr val="accent6">
                    <a:lumMod val="75000"/>
                  </a:schemeClr>
                </a:solidFill>
                <a:latin typeface="+mn-ea"/>
              </a:rPr>
              <a:t>sibling</a:t>
            </a:r>
            <a:r>
              <a:rPr lang="en-US" altLang="ja-JP" sz="1200" i="1">
                <a:latin typeface="+mn-ea"/>
              </a:rPr>
              <a:t>, </a:t>
            </a:r>
            <a:r>
              <a:rPr lang="en-US" altLang="ja-JP" sz="1200" i="1">
                <a:solidFill>
                  <a:schemeClr val="accent6">
                    <a:lumMod val="75000"/>
                  </a:schemeClr>
                </a:solidFill>
                <a:latin typeface="+mn-ea"/>
              </a:rPr>
              <a:t>before</a:t>
            </a:r>
            <a:r>
              <a:rPr lang="en-US" altLang="ja-JP" sz="1200" i="1">
                <a:latin typeface="+mn-ea"/>
              </a:rPr>
              <a:t>)</a:t>
            </a:r>
            <a:endParaRPr lang="en-US" altLang="ja-JP" sz="1200" i="1">
              <a:solidFill>
                <a:srgbClr val="00B050"/>
              </a:solidFill>
              <a:latin typeface="+mn-ea"/>
              <a:sym typeface="Quattrocento Sans"/>
            </a:endParaRPr>
          </a:p>
        </p:txBody>
      </p:sp>
      <p:sp>
        <p:nvSpPr>
          <p:cNvPr id="13" name="テキスト ボックス 12"/>
          <p:cNvSpPr txBox="1"/>
          <p:nvPr/>
        </p:nvSpPr>
        <p:spPr>
          <a:xfrm>
            <a:off x="385664" y="1219347"/>
            <a:ext cx="8208912" cy="246221"/>
          </a:xfrm>
          <a:prstGeom prst="rect">
            <a:avLst/>
          </a:prstGeom>
          <a:noFill/>
        </p:spPr>
        <p:txBody>
          <a:bodyPr wrap="square" rtlCol="0">
            <a:spAutoFit/>
          </a:bodyPr>
          <a:lstStyle/>
          <a:p>
            <a:r>
              <a:rPr lang="ja-JP" altLang="en-US" sz="1000" smtClean="0"/>
              <a:t>「コンテナオブジェクト</a:t>
            </a:r>
            <a:r>
              <a:rPr lang="en-US" altLang="ja-JP" sz="1000" smtClean="0"/>
              <a:t>.</a:t>
            </a:r>
            <a:r>
              <a:rPr lang="en-US" altLang="ja-JP" sz="1000">
                <a:latin typeface="+mn-ea"/>
                <a:cs typeface="Quattrocento Sans"/>
                <a:sym typeface="Quattrocento Sans"/>
              </a:rPr>
              <a:t> </a:t>
            </a:r>
            <a:r>
              <a:rPr lang="en-US" altLang="ja-JP" sz="1000" err="1">
                <a:latin typeface="+mn-ea"/>
                <a:cs typeface="Quattrocento Sans"/>
                <a:sym typeface="Quattrocento Sans"/>
              </a:rPr>
              <a:t>addMenuItem</a:t>
            </a:r>
            <a:r>
              <a:rPr lang="en-US" altLang="ja-JP" sz="1000" smtClean="0"/>
              <a:t>(</a:t>
            </a:r>
            <a:r>
              <a:rPr lang="en-US" altLang="ja-JP" sz="1000" err="1" smtClean="0"/>
              <a:t>options,sibling,before</a:t>
            </a:r>
            <a:r>
              <a:rPr lang="en-US" altLang="ja-JP" sz="1000"/>
              <a:t>)</a:t>
            </a:r>
            <a:r>
              <a:rPr lang="ja-JP" altLang="en-US" sz="1000"/>
              <a:t>」と記述することで</a:t>
            </a:r>
            <a:r>
              <a:rPr lang="ja-JP" altLang="en-US" sz="1000" smtClean="0"/>
              <a:t>、</a:t>
            </a:r>
            <a:r>
              <a:rPr lang="ja-JP" altLang="en-US" sz="1000"/>
              <a:t>コンテナ</a:t>
            </a:r>
            <a:r>
              <a:rPr lang="ja-JP" altLang="en-US" sz="1000" smtClean="0"/>
              <a:t>のオプションメニューにボタン</a:t>
            </a:r>
            <a:r>
              <a:rPr lang="ja-JP" altLang="en-US" sz="1000"/>
              <a:t>を追加します。</a:t>
            </a:r>
          </a:p>
        </p:txBody>
      </p:sp>
      <p:sp>
        <p:nvSpPr>
          <p:cNvPr id="14" name="テキスト ボックス 13"/>
          <p:cNvSpPr txBox="1"/>
          <p:nvPr/>
        </p:nvSpPr>
        <p:spPr>
          <a:xfrm>
            <a:off x="611560" y="1602974"/>
            <a:ext cx="6552728" cy="1815882"/>
          </a:xfrm>
          <a:prstGeom prst="rect">
            <a:avLst/>
          </a:prstGeom>
          <a:noFill/>
        </p:spPr>
        <p:txBody>
          <a:bodyPr wrap="square" rtlCol="0">
            <a:spAutoFit/>
          </a:bodyPr>
          <a:lstStyle/>
          <a:p>
            <a:r>
              <a:rPr lang="en-US" altLang="ja-JP" sz="800">
                <a:latin typeface="+mn-ea"/>
              </a:rPr>
              <a:t>&lt;</a:t>
            </a:r>
            <a:r>
              <a:rPr lang="ja-JP" altLang="en-US" sz="800">
                <a:latin typeface="+mn-ea"/>
              </a:rPr>
              <a:t>構文</a:t>
            </a:r>
            <a:r>
              <a:rPr lang="en-US" altLang="ja-JP" sz="800">
                <a:latin typeface="+mn-ea"/>
              </a:rPr>
              <a:t>&gt;</a:t>
            </a:r>
            <a:r>
              <a:rPr lang="en-US" altLang="ja-JP" sz="1000">
                <a:latin typeface="+mn-ea"/>
              </a:rPr>
              <a:t/>
            </a:r>
            <a:br>
              <a:rPr lang="en-US" altLang="ja-JP" sz="1000">
                <a:latin typeface="+mn-ea"/>
              </a:rPr>
            </a:br>
            <a:r>
              <a:rPr lang="en-US" altLang="ja-JP" sz="1000" b="1">
                <a:latin typeface="+mn-ea"/>
              </a:rPr>
              <a:t>options</a:t>
            </a:r>
          </a:p>
          <a:p>
            <a:r>
              <a:rPr lang="ja-JP" altLang="en-US" sz="800" b="1">
                <a:latin typeface="+mn-ea"/>
              </a:rPr>
              <a:t>　</a:t>
            </a:r>
            <a:r>
              <a:rPr lang="ja-JP" altLang="en-US" sz="800">
                <a:latin typeface="+mn-ea"/>
              </a:rPr>
              <a:t>ボタンに表示する画像やポップアップメッセージなどのオプションです。</a:t>
            </a:r>
            <a:r>
              <a:rPr lang="en-US" altLang="ja-JP" sz="800">
                <a:latin typeface="+mn-ea"/>
              </a:rPr>
              <a:t/>
            </a:r>
            <a:br>
              <a:rPr lang="en-US" altLang="ja-JP" sz="800">
                <a:latin typeface="+mn-ea"/>
              </a:rPr>
            </a:br>
            <a:r>
              <a:rPr lang="ja-JP" altLang="en-US" sz="800">
                <a:latin typeface="+mn-ea"/>
              </a:rPr>
              <a:t>　オプションの詳細は</a:t>
            </a:r>
            <a:r>
              <a:rPr lang="ja-JP" altLang="en-US" sz="800" smtClean="0">
                <a:latin typeface="+mn-ea"/>
              </a:rPr>
              <a:t>右の表</a:t>
            </a:r>
            <a:r>
              <a:rPr lang="en-US" altLang="ja-JP" sz="800" smtClean="0">
                <a:latin typeface="+mn-ea"/>
              </a:rPr>
              <a:t>1</a:t>
            </a:r>
            <a:r>
              <a:rPr lang="ja-JP" altLang="en-US" sz="800" smtClean="0">
                <a:latin typeface="+mn-ea"/>
              </a:rPr>
              <a:t>を</a:t>
            </a:r>
            <a:r>
              <a:rPr lang="ja-JP" altLang="en-US" sz="800">
                <a:latin typeface="+mn-ea"/>
              </a:rPr>
              <a:t>確認してください。</a:t>
            </a:r>
            <a:r>
              <a:rPr lang="en-US" altLang="ja-JP" sz="800">
                <a:latin typeface="+mn-ea"/>
              </a:rPr>
              <a:t/>
            </a:r>
            <a:br>
              <a:rPr lang="en-US" altLang="ja-JP" sz="800">
                <a:latin typeface="+mn-ea"/>
              </a:rPr>
            </a:br>
            <a:endParaRPr lang="en-US" altLang="ja-JP" sz="800">
              <a:latin typeface="+mn-ea"/>
            </a:endParaRPr>
          </a:p>
          <a:p>
            <a:r>
              <a:rPr lang="en-US" altLang="ja-JP" sz="1000" b="1">
                <a:latin typeface="+mn-ea"/>
              </a:rPr>
              <a:t>sibling</a:t>
            </a:r>
          </a:p>
          <a:p>
            <a:r>
              <a:rPr lang="ja-JP" altLang="en-US" sz="800" b="1">
                <a:latin typeface="+mn-ea"/>
              </a:rPr>
              <a:t>　</a:t>
            </a:r>
            <a:r>
              <a:rPr lang="ja-JP" altLang="en-US" sz="800">
                <a:latin typeface="+mn-ea"/>
              </a:rPr>
              <a:t>ボタンの</a:t>
            </a:r>
            <a:r>
              <a:rPr lang="ja-JP" altLang="en-US" sz="800" smtClean="0">
                <a:latin typeface="+mn-ea"/>
              </a:rPr>
              <a:t>追加位置の</a:t>
            </a:r>
            <a:r>
              <a:rPr lang="ja-JP" altLang="en-US" sz="800">
                <a:latin typeface="+mn-ea"/>
              </a:rPr>
              <a:t>基準となるボタンを指定します。</a:t>
            </a:r>
            <a:r>
              <a:rPr lang="en-US" altLang="ja-JP" sz="800">
                <a:latin typeface="+mn-ea"/>
              </a:rPr>
              <a:t/>
            </a:r>
            <a:br>
              <a:rPr lang="en-US" altLang="ja-JP" sz="800">
                <a:latin typeface="+mn-ea"/>
              </a:rPr>
            </a:br>
            <a:r>
              <a:rPr lang="ja-JP" altLang="en-US" sz="800">
                <a:latin typeface="+mn-ea"/>
              </a:rPr>
              <a:t>　</a:t>
            </a:r>
            <a:r>
              <a:rPr lang="ja-JP" altLang="en-US" sz="800" smtClean="0">
                <a:latin typeface="+mn-ea"/>
              </a:rPr>
              <a:t>指定が無い場合は、オプションメニューの末尾に追加されます。</a:t>
            </a:r>
            <a:endParaRPr lang="en-US" altLang="ja-JP" sz="800" smtClean="0">
              <a:latin typeface="+mn-ea"/>
            </a:endParaRPr>
          </a:p>
          <a:p>
            <a:r>
              <a:rPr lang="en-US" altLang="ja-JP" sz="1000" b="1">
                <a:latin typeface="+mn-ea"/>
              </a:rPr>
              <a:t/>
            </a:r>
            <a:br>
              <a:rPr lang="en-US" altLang="ja-JP" sz="1000" b="1">
                <a:latin typeface="+mn-ea"/>
              </a:rPr>
            </a:br>
            <a:r>
              <a:rPr lang="en-US" altLang="ja-JP" sz="1000" b="1">
                <a:latin typeface="+mn-ea"/>
              </a:rPr>
              <a:t>before</a:t>
            </a:r>
          </a:p>
          <a:p>
            <a:r>
              <a:rPr lang="ja-JP" altLang="en-US" sz="800">
                <a:latin typeface="+mn-ea"/>
              </a:rPr>
              <a:t>　</a:t>
            </a:r>
            <a:r>
              <a:rPr lang="en-US" altLang="ja-JP" sz="800">
                <a:latin typeface="+mn-ea"/>
              </a:rPr>
              <a:t>sibling</a:t>
            </a:r>
            <a:r>
              <a:rPr lang="ja-JP" altLang="en-US" sz="800">
                <a:latin typeface="+mn-ea"/>
              </a:rPr>
              <a:t>に指定したボタンの前または後ろにボタンを追加します。</a:t>
            </a:r>
            <a:r>
              <a:rPr lang="en-US" altLang="ja-JP" sz="800">
                <a:latin typeface="+mn-ea"/>
              </a:rPr>
              <a:t/>
            </a:r>
            <a:br>
              <a:rPr lang="en-US" altLang="ja-JP" sz="800">
                <a:latin typeface="+mn-ea"/>
              </a:rPr>
            </a:br>
            <a:r>
              <a:rPr lang="ja-JP" altLang="en-US" sz="800">
                <a:latin typeface="+mn-ea"/>
              </a:rPr>
              <a:t>　　</a:t>
            </a:r>
            <a:r>
              <a:rPr lang="en-US" altLang="ja-JP" sz="800">
                <a:latin typeface="+mn-ea"/>
              </a:rPr>
              <a:t>t</a:t>
            </a:r>
            <a:r>
              <a:rPr lang="en-US" altLang="ja-JP" sz="800" smtClean="0">
                <a:latin typeface="+mn-ea"/>
              </a:rPr>
              <a:t>rue :</a:t>
            </a:r>
            <a:r>
              <a:rPr lang="ja-JP" altLang="en-US" sz="800">
                <a:latin typeface="+mn-ea"/>
              </a:rPr>
              <a:t>前に追加</a:t>
            </a:r>
            <a:endParaRPr lang="en-US" altLang="ja-JP" sz="800">
              <a:latin typeface="+mn-ea"/>
            </a:endParaRPr>
          </a:p>
          <a:p>
            <a:r>
              <a:rPr lang="ja-JP" altLang="en-US" sz="800">
                <a:latin typeface="+mn-ea"/>
              </a:rPr>
              <a:t>　　</a:t>
            </a:r>
            <a:r>
              <a:rPr lang="en-US" altLang="ja-JP" sz="800" smtClean="0">
                <a:latin typeface="+mn-ea"/>
              </a:rPr>
              <a:t>false:</a:t>
            </a:r>
            <a:r>
              <a:rPr lang="ja-JP" altLang="en-US" sz="800">
                <a:latin typeface="+mn-ea"/>
              </a:rPr>
              <a:t>後ろに追加</a:t>
            </a:r>
            <a:endParaRPr kumimoji="1" lang="ja-JP" altLang="en-US" sz="800" smtClean="0">
              <a:latin typeface="+mn-ea"/>
            </a:endParaRPr>
          </a:p>
        </p:txBody>
      </p:sp>
      <p:pic>
        <p:nvPicPr>
          <p:cNvPr id="26" name="図 25"/>
          <p:cNvPicPr>
            <a:picLocks noChangeAspect="1"/>
          </p:cNvPicPr>
          <p:nvPr/>
        </p:nvPicPr>
        <p:blipFill>
          <a:blip r:embed="rId3"/>
          <a:stretch>
            <a:fillRect/>
          </a:stretch>
        </p:blipFill>
        <p:spPr>
          <a:xfrm>
            <a:off x="4788024" y="1701735"/>
            <a:ext cx="3493194" cy="864154"/>
          </a:xfrm>
          <a:prstGeom prst="rect">
            <a:avLst/>
          </a:prstGeom>
        </p:spPr>
      </p:pic>
      <p:sp>
        <p:nvSpPr>
          <p:cNvPr id="15" name="テキスト ボックス 14"/>
          <p:cNvSpPr txBox="1"/>
          <p:nvPr/>
        </p:nvSpPr>
        <p:spPr>
          <a:xfrm>
            <a:off x="5359767" y="2580184"/>
            <a:ext cx="2362986" cy="246221"/>
          </a:xfrm>
          <a:prstGeom prst="rect">
            <a:avLst/>
          </a:prstGeom>
          <a:noFill/>
        </p:spPr>
        <p:txBody>
          <a:bodyPr wrap="square" rtlCol="0">
            <a:spAutoFit/>
          </a:bodyPr>
          <a:lstStyle/>
          <a:p>
            <a:r>
              <a:rPr lang="en-US" altLang="ja-JP" sz="1000">
                <a:latin typeface="+mn-ea"/>
              </a:rPr>
              <a:t>o</a:t>
            </a:r>
            <a:r>
              <a:rPr kumimoji="1" lang="en-US" altLang="ja-JP" sz="1000" smtClean="0">
                <a:latin typeface="+mn-ea"/>
              </a:rPr>
              <a:t>ptions</a:t>
            </a:r>
            <a:r>
              <a:rPr kumimoji="1" lang="ja-JP" altLang="en-US" sz="1000" smtClean="0">
                <a:latin typeface="+mn-ea"/>
              </a:rPr>
              <a:t>に設定可能な値のリスト</a:t>
            </a:r>
            <a:r>
              <a:rPr kumimoji="1" lang="en-US" altLang="ja-JP" sz="1000" smtClean="0">
                <a:latin typeface="+mn-ea"/>
              </a:rPr>
              <a:t>(</a:t>
            </a:r>
            <a:r>
              <a:rPr kumimoji="1" lang="ja-JP" altLang="en-US" sz="1000" smtClean="0">
                <a:latin typeface="+mn-ea"/>
              </a:rPr>
              <a:t>表</a:t>
            </a:r>
            <a:r>
              <a:rPr kumimoji="1" lang="en-US" altLang="ja-JP" sz="1000" smtClean="0">
                <a:latin typeface="+mn-ea"/>
              </a:rPr>
              <a:t>1)</a:t>
            </a:r>
            <a:endParaRPr kumimoji="1" lang="ja-JP" altLang="en-US" sz="1000" smtClean="0">
              <a:latin typeface="+mn-ea"/>
            </a:endParaRPr>
          </a:p>
        </p:txBody>
      </p:sp>
      <p:grpSp>
        <p:nvGrpSpPr>
          <p:cNvPr id="16" name="グループ化 15"/>
          <p:cNvGrpSpPr/>
          <p:nvPr/>
        </p:nvGrpSpPr>
        <p:grpSpPr>
          <a:xfrm>
            <a:off x="0" y="-12143"/>
            <a:ext cx="9145478" cy="714736"/>
            <a:chOff x="0" y="-12143"/>
            <a:chExt cx="9145478" cy="714736"/>
          </a:xfrm>
        </p:grpSpPr>
        <p:sp>
          <p:nvSpPr>
            <p:cNvPr id="17"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1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0" name="Google Shape;539;p29"/>
            <p:cNvSpPr txBox="1"/>
            <p:nvPr/>
          </p:nvSpPr>
          <p:spPr>
            <a:xfrm>
              <a:off x="3779912" y="426260"/>
              <a:ext cx="3240360"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～コンテナのオプションメニューに追加～</a:t>
              </a:r>
              <a:endParaRPr lang="ja-JP" altLang="en-US" sz="1100" b="1">
                <a:solidFill>
                  <a:schemeClr val="bg1"/>
                </a:solidFill>
                <a:latin typeface="+mj-ea"/>
                <a:ea typeface="+mj-ea"/>
                <a:cs typeface="Quattrocento Sans"/>
                <a:sym typeface="Quattrocento Sans"/>
              </a:endParaRPr>
            </a:p>
          </p:txBody>
        </p:sp>
        <p:sp>
          <p:nvSpPr>
            <p:cNvPr id="21" name="ホームベース 20"/>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1/1</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1364854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43</a:t>
            </a:fld>
            <a:endParaRPr lang="ja-JP" altLang="en-US"/>
          </a:p>
        </p:txBody>
      </p:sp>
      <p:grpSp>
        <p:nvGrpSpPr>
          <p:cNvPr id="8" name="Google Shape;531;p29"/>
          <p:cNvGrpSpPr/>
          <p:nvPr/>
        </p:nvGrpSpPr>
        <p:grpSpPr>
          <a:xfrm>
            <a:off x="60556" y="685012"/>
            <a:ext cx="9022888" cy="1961868"/>
            <a:chOff x="215517" y="933308"/>
            <a:chExt cx="8654882" cy="1250757"/>
          </a:xfrm>
        </p:grpSpPr>
        <p:sp>
          <p:nvSpPr>
            <p:cNvPr id="9"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ページ全体をクリックして選択します。</a:t>
              </a:r>
              <a:endParaRPr sz="1100" i="0" u="none" strike="noStrike" cap="none">
                <a:solidFill>
                  <a:srgbClr val="595959"/>
                </a:solidFill>
                <a:latin typeface="+mn-ea"/>
                <a:cs typeface="Quattrocento Sans"/>
                <a:sym typeface="Quattrocento Sans"/>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12" name="Google Shape;536;p29"/>
          <p:cNvGrpSpPr/>
          <p:nvPr/>
        </p:nvGrpSpPr>
        <p:grpSpPr>
          <a:xfrm>
            <a:off x="60555" y="2478335"/>
            <a:ext cx="9022890" cy="2339852"/>
            <a:chOff x="215517" y="972975"/>
            <a:chExt cx="8654883" cy="1195517"/>
          </a:xfrm>
        </p:grpSpPr>
        <p:sp>
          <p:nvSpPr>
            <p:cNvPr id="13" name="Google Shape;537;p29"/>
            <p:cNvSpPr/>
            <p:nvPr/>
          </p:nvSpPr>
          <p:spPr>
            <a:xfrm>
              <a:off x="423895" y="972975"/>
              <a:ext cx="8446505" cy="119551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72975"/>
              <a:ext cx="208378" cy="119551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sp>
          <p:nvSpPr>
            <p:cNvPr id="15" name="Google Shape;539;p29"/>
            <p:cNvSpPr txBox="1"/>
            <p:nvPr/>
          </p:nvSpPr>
          <p:spPr>
            <a:xfrm>
              <a:off x="423894" y="983912"/>
              <a:ext cx="8247765" cy="133646"/>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a:t>
              </a:r>
              <a:r>
                <a:rPr lang="ja-JP" altLang="en-US"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ページ</a:t>
              </a:r>
              <a:r>
                <a:rPr lang="ja-JP" altLang="en-US" sz="1100" smtClean="0">
                  <a:solidFill>
                    <a:srgbClr val="595959"/>
                  </a:solidFill>
                  <a:latin typeface="+mn-ea"/>
                  <a:cs typeface="Quattrocento Sans"/>
                  <a:sym typeface="Quattrocento Sans"/>
                </a:rPr>
                <a:t>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grpSp>
      <p:pic>
        <p:nvPicPr>
          <p:cNvPr id="20" name="図 19"/>
          <p:cNvPicPr>
            <a:picLocks noChangeAspect="1"/>
          </p:cNvPicPr>
          <p:nvPr/>
        </p:nvPicPr>
        <p:blipFill>
          <a:blip r:embed="rId3"/>
          <a:stretch>
            <a:fillRect/>
          </a:stretch>
        </p:blipFill>
        <p:spPr>
          <a:xfrm>
            <a:off x="5580112" y="878430"/>
            <a:ext cx="2540043" cy="1469885"/>
          </a:xfrm>
          <a:prstGeom prst="rect">
            <a:avLst/>
          </a:prstGeom>
          <a:ln>
            <a:solidFill>
              <a:schemeClr val="bg1">
                <a:lumMod val="75000"/>
              </a:schemeClr>
            </a:solidFill>
          </a:ln>
        </p:spPr>
      </p:pic>
      <p:grpSp>
        <p:nvGrpSpPr>
          <p:cNvPr id="5" name="グループ化 4"/>
          <p:cNvGrpSpPr/>
          <p:nvPr/>
        </p:nvGrpSpPr>
        <p:grpSpPr>
          <a:xfrm>
            <a:off x="5914029" y="2563080"/>
            <a:ext cx="1872208" cy="2207609"/>
            <a:chOff x="5914029" y="2563080"/>
            <a:chExt cx="1872208" cy="2207609"/>
          </a:xfrm>
        </p:grpSpPr>
        <p:pic>
          <p:nvPicPr>
            <p:cNvPr id="2" name="図 1"/>
            <p:cNvPicPr>
              <a:picLocks noChangeAspect="1"/>
            </p:cNvPicPr>
            <p:nvPr/>
          </p:nvPicPr>
          <p:blipFill rotWithShape="1">
            <a:blip r:embed="rId4"/>
            <a:srcRect b="11498"/>
            <a:stretch/>
          </p:blipFill>
          <p:spPr>
            <a:xfrm>
              <a:off x="5914029" y="2563080"/>
              <a:ext cx="1872208" cy="2207609"/>
            </a:xfrm>
            <a:prstGeom prst="rect">
              <a:avLst/>
            </a:prstGeom>
            <a:ln>
              <a:solidFill>
                <a:schemeClr val="bg1">
                  <a:lumMod val="75000"/>
                </a:schemeClr>
              </a:solidFill>
            </a:ln>
          </p:spPr>
        </p:pic>
        <p:sp>
          <p:nvSpPr>
            <p:cNvPr id="18" name="正方形/長方形 17"/>
            <p:cNvSpPr/>
            <p:nvPr/>
          </p:nvSpPr>
          <p:spPr>
            <a:xfrm>
              <a:off x="5965610" y="3203993"/>
              <a:ext cx="1769046" cy="471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0" y="-12143"/>
            <a:ext cx="9144000" cy="714736"/>
            <a:chOff x="0" y="-12143"/>
            <a:chExt cx="9144000" cy="714736"/>
          </a:xfrm>
        </p:grpSpPr>
        <p:sp>
          <p:nvSpPr>
            <p:cNvPr id="21"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2"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4"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～ページのタイトルバーに追加～</a:t>
              </a:r>
              <a:endParaRPr lang="ja-JP" altLang="en-US" sz="1100" b="1">
                <a:solidFill>
                  <a:schemeClr val="bg1"/>
                </a:solidFill>
                <a:latin typeface="+mj-ea"/>
                <a:ea typeface="+mj-ea"/>
                <a:cs typeface="Quattrocento Sans"/>
                <a:sym typeface="Quattrocento Sans"/>
              </a:endParaRPr>
            </a:p>
          </p:txBody>
        </p:sp>
        <p:sp>
          <p:nvSpPr>
            <p:cNvPr id="25" name="ホームベース 2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537733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44</a:t>
            </a:fld>
            <a:endParaRPr lang="ja-JP" altLang="en-US"/>
          </a:p>
        </p:txBody>
      </p:sp>
      <p:grpSp>
        <p:nvGrpSpPr>
          <p:cNvPr id="7" name="Google Shape;531;p29"/>
          <p:cNvGrpSpPr/>
          <p:nvPr/>
        </p:nvGrpSpPr>
        <p:grpSpPr>
          <a:xfrm>
            <a:off x="60556" y="685012"/>
            <a:ext cx="9022888" cy="2082519"/>
            <a:chOff x="215517" y="933308"/>
            <a:chExt cx="8654882" cy="1134201"/>
          </a:xfrm>
        </p:grpSpPr>
        <p:sp>
          <p:nvSpPr>
            <p:cNvPr id="8" name="Google Shape;532;p29"/>
            <p:cNvSpPr/>
            <p:nvPr/>
          </p:nvSpPr>
          <p:spPr>
            <a:xfrm>
              <a:off x="423894" y="933309"/>
              <a:ext cx="8446505" cy="1088032"/>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10"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サイドバー</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11" name="グループ化 10"/>
          <p:cNvGrpSpPr/>
          <p:nvPr/>
        </p:nvGrpSpPr>
        <p:grpSpPr>
          <a:xfrm>
            <a:off x="3602493" y="956286"/>
            <a:ext cx="5259180" cy="1507957"/>
            <a:chOff x="3419872" y="915566"/>
            <a:chExt cx="5259180" cy="1651890"/>
          </a:xfrm>
        </p:grpSpPr>
        <p:pic>
          <p:nvPicPr>
            <p:cNvPr id="12" name="図 11"/>
            <p:cNvPicPr>
              <a:picLocks noChangeAspect="1"/>
            </p:cNvPicPr>
            <p:nvPr/>
          </p:nvPicPr>
          <p:blipFill>
            <a:blip r:embed="rId3"/>
            <a:stretch>
              <a:fillRect/>
            </a:stretch>
          </p:blipFill>
          <p:spPr>
            <a:xfrm>
              <a:off x="3419872" y="915566"/>
              <a:ext cx="1556751" cy="1651890"/>
            </a:xfrm>
            <a:prstGeom prst="rect">
              <a:avLst/>
            </a:prstGeom>
            <a:ln>
              <a:solidFill>
                <a:schemeClr val="bg1">
                  <a:lumMod val="75000"/>
                </a:schemeClr>
              </a:solidFill>
            </a:ln>
          </p:spPr>
        </p:pic>
        <p:sp>
          <p:nvSpPr>
            <p:cNvPr id="13" name="右矢印 12"/>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15" name="正方形/長方形 14"/>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Google Shape;569;p31"/>
          <p:cNvGrpSpPr/>
          <p:nvPr/>
        </p:nvGrpSpPr>
        <p:grpSpPr>
          <a:xfrm>
            <a:off x="60556" y="2571750"/>
            <a:ext cx="9022888" cy="2276753"/>
            <a:chOff x="215517" y="933308"/>
            <a:chExt cx="8654882" cy="1039067"/>
          </a:xfrm>
        </p:grpSpPr>
        <p:sp>
          <p:nvSpPr>
            <p:cNvPr id="17" name="Google Shape;570;p31"/>
            <p:cNvSpPr/>
            <p:nvPr/>
          </p:nvSpPr>
          <p:spPr>
            <a:xfrm>
              <a:off x="423894" y="933308"/>
              <a:ext cx="8446505" cy="103906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571;p31"/>
            <p:cNvSpPr/>
            <p:nvPr/>
          </p:nvSpPr>
          <p:spPr>
            <a:xfrm>
              <a:off x="215517" y="933308"/>
              <a:ext cx="208378" cy="1039067"/>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4</a:t>
              </a:r>
              <a:endParaRPr sz="1400" b="0" i="0" u="none" strike="noStrike" cap="none">
                <a:solidFill>
                  <a:schemeClr val="lt1"/>
                </a:solidFill>
                <a:latin typeface="+mj-ea"/>
                <a:ea typeface="+mj-ea"/>
                <a:cs typeface="Arial"/>
                <a:sym typeface="Arial"/>
              </a:endParaRPr>
            </a:p>
          </p:txBody>
        </p:sp>
        <p:sp>
          <p:nvSpPr>
            <p:cNvPr id="19" name="Google Shape;572;p31"/>
            <p:cNvSpPr txBox="1"/>
            <p:nvPr/>
          </p:nvSpPr>
          <p:spPr>
            <a:xfrm>
              <a:off x="423894" y="933308"/>
              <a:ext cx="8247765" cy="1193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endParaRPr sz="1100" b="0" i="0" u="none" strike="noStrike" cap="none">
                <a:solidFill>
                  <a:srgbClr val="595959"/>
                </a:solidFill>
                <a:latin typeface="+mn-ea"/>
                <a:cs typeface="Quattrocento Sans"/>
                <a:sym typeface="Quattrocento Sans"/>
              </a:endParaRPr>
            </a:p>
          </p:txBody>
        </p:sp>
      </p:grpSp>
      <p:grpSp>
        <p:nvGrpSpPr>
          <p:cNvPr id="20" name="Google Shape;573;p31"/>
          <p:cNvGrpSpPr/>
          <p:nvPr/>
        </p:nvGrpSpPr>
        <p:grpSpPr>
          <a:xfrm>
            <a:off x="384150" y="2837065"/>
            <a:ext cx="8592937" cy="2004705"/>
            <a:chOff x="215516" y="865945"/>
            <a:chExt cx="8712968" cy="2635380"/>
          </a:xfrm>
        </p:grpSpPr>
        <p:sp>
          <p:nvSpPr>
            <p:cNvPr id="21" name="Google Shape;574;p31"/>
            <p:cNvSpPr/>
            <p:nvPr/>
          </p:nvSpPr>
          <p:spPr>
            <a:xfrm>
              <a:off x="215516" y="1114225"/>
              <a:ext cx="8712968" cy="2332900"/>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 name="Google Shape;575;p31"/>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23" name="Google Shape;576;p31"/>
            <p:cNvSpPr txBox="1"/>
            <p:nvPr/>
          </p:nvSpPr>
          <p:spPr>
            <a:xfrm>
              <a:off x="215516" y="1114225"/>
              <a:ext cx="8456143" cy="2387100"/>
            </a:xfrm>
            <a:prstGeom prst="rect">
              <a:avLst/>
            </a:prstGeom>
            <a:noFill/>
            <a:ln>
              <a:noFill/>
            </a:ln>
          </p:spPr>
          <p:txBody>
            <a:bodyPr spcFirstLastPara="1" wrap="square" lIns="91425" tIns="45700" rIns="91425" bIns="45700" anchor="t" anchorCtr="0">
              <a:spAutoFit/>
            </a:bodyPr>
            <a:lstStyle/>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実行回数を取得するフラグを定義し、初期値を</a:t>
              </a:r>
              <a:r>
                <a:rPr lang="en-US" altLang="ja-JP" sz="800">
                  <a:solidFill>
                    <a:srgbClr val="00B050"/>
                  </a:solidFill>
                  <a:latin typeface="+mn-ea"/>
                  <a:cs typeface="Quattrocento Sans"/>
                  <a:sym typeface="Quattrocento Sans"/>
                </a:rPr>
                <a:t>0</a:t>
              </a:r>
              <a:r>
                <a:rPr lang="ja-JP" altLang="en-US" sz="800">
                  <a:solidFill>
                    <a:srgbClr val="00B050"/>
                  </a:solidFill>
                  <a:latin typeface="+mn-ea"/>
                  <a:cs typeface="Quattrocento Sans"/>
                  <a:sym typeface="Quattrocento Sans"/>
                </a:rPr>
                <a:t>に</a:t>
              </a:r>
              <a:r>
                <a:rPr lang="ja-JP" altLang="en-US" sz="800" smtClean="0">
                  <a:solidFill>
                    <a:srgbClr val="00B050"/>
                  </a:solidFill>
                  <a:latin typeface="+mn-ea"/>
                  <a:cs typeface="Quattrocento Sans"/>
                  <a:sym typeface="Quattrocento Sans"/>
                </a:rPr>
                <a:t>設定</a:t>
              </a:r>
              <a:endParaRPr lang="ja-JP" altLang="en-US" sz="800">
                <a:solidFill>
                  <a:srgbClr val="00B050"/>
                </a:solidFill>
                <a:latin typeface="+mn-ea"/>
                <a:cs typeface="Quattrocento Sans"/>
                <a:sym typeface="Quattrocento Sans"/>
              </a:endParaRPr>
            </a:p>
            <a:p>
              <a:pPr lvl="0"/>
              <a:r>
                <a:rPr lang="en-US" altLang="ja-JP" sz="800">
                  <a:latin typeface="+mn-ea"/>
                  <a:cs typeface="Quattrocento Sans"/>
                  <a:sym typeface="Quattrocento Sans"/>
                </a:rPr>
                <a:t>var flg = 0;</a:t>
              </a:r>
            </a:p>
            <a:p>
              <a:pPr lvl="0"/>
              <a:r>
                <a:rPr lang="en-US" altLang="ja-JP" sz="800">
                  <a:latin typeface="+mn-ea"/>
                  <a:cs typeface="Quattrocento Sans"/>
                  <a:sym typeface="Quattrocento Sans"/>
                </a:rPr>
                <a:t>window.addEventListener('iba_pageloaded', function </a:t>
              </a:r>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ページオブジェクトを取得（手順</a:t>
              </a:r>
              <a:r>
                <a:rPr lang="en-US" altLang="ja-JP" sz="800">
                  <a:solidFill>
                    <a:srgbClr val="00B050"/>
                  </a:solidFill>
                  <a:latin typeface="+mn-ea"/>
                  <a:cs typeface="Quattrocento Sans"/>
                  <a:sym typeface="Quattrocento Sans"/>
                </a:rPr>
                <a:t>2</a:t>
              </a:r>
              <a:r>
                <a:rPr lang="ja-JP" altLang="en-US" sz="800">
                  <a:solidFill>
                    <a:srgbClr val="00B050"/>
                  </a:solidFill>
                  <a:latin typeface="+mn-ea"/>
                  <a:cs typeface="Quattrocento Sans"/>
                  <a:sym typeface="Quattrocento Sans"/>
                </a:rPr>
                <a:t>で取得した</a:t>
              </a:r>
              <a:r>
                <a:rPr lang="en-US" altLang="ja-JP" sz="800">
                  <a:solidFill>
                    <a:srgbClr val="00B050"/>
                  </a:solidFill>
                  <a:latin typeface="+mn-ea"/>
                  <a:cs typeface="Quattrocento Sans"/>
                  <a:sym typeface="Quattrocento Sans"/>
                </a:rPr>
                <a:t>ID</a:t>
              </a:r>
              <a:r>
                <a:rPr lang="ja-JP" altLang="en-US" sz="800">
                  <a:solidFill>
                    <a:srgbClr val="00B050"/>
                  </a:solidFill>
                  <a:latin typeface="+mn-ea"/>
                  <a:cs typeface="Quattrocento Sans"/>
                  <a:sym typeface="Quattrocento Sans"/>
                </a:rPr>
                <a:t>を使用）</a:t>
              </a:r>
            </a:p>
            <a:p>
              <a:pPr lvl="0"/>
              <a:r>
                <a:rPr lang="ja-JP" altLang="en-US" sz="800">
                  <a:latin typeface="+mn-ea"/>
                  <a:cs typeface="Quattrocento Sans"/>
                  <a:sym typeface="Quattrocento Sans"/>
                </a:rPr>
                <a:t>    </a:t>
              </a:r>
              <a:r>
                <a:rPr lang="en-US" altLang="ja-JP" sz="800">
                  <a:latin typeface="+mn-ea"/>
                  <a:cs typeface="Quattrocento Sans"/>
                  <a:sym typeface="Quattrocento Sans"/>
                </a:rPr>
                <a:t>var page1 = document.querySelector('.</a:t>
              </a:r>
              <a:r>
                <a:rPr lang="en-US" altLang="ja-JP" sz="800" b="1">
                  <a:solidFill>
                    <a:srgbClr val="FF0000"/>
                  </a:solidFill>
                  <a:latin typeface="+mn-ea"/>
                  <a:cs typeface="Quattrocento Sans"/>
                  <a:sym typeface="Quattrocento Sans"/>
                </a:rPr>
                <a:t>PAGE-LG6B737W1200YML931550</a:t>
              </a:r>
              <a:r>
                <a:rPr lang="en-US" altLang="ja-JP" sz="800">
                  <a:latin typeface="+mn-ea"/>
                  <a:cs typeface="Quattrocento Sans"/>
                  <a:sym typeface="Quattrocento Sans"/>
                </a:rPr>
                <a:t>').ibaObject;</a:t>
              </a:r>
            </a:p>
            <a:p>
              <a:pPr lvl="0"/>
              <a:r>
                <a:rPr lang="en-US" altLang="ja-JP" sz="800">
                  <a:latin typeface="+mn-ea"/>
                  <a:cs typeface="Quattrocento Sans"/>
                  <a:sym typeface="Quattrocento Sans"/>
                </a:rPr>
                <a:t>    if(flg == 0){</a:t>
              </a:r>
            </a:p>
            <a:p>
              <a:pPr lvl="0"/>
              <a:r>
                <a:rPr lang="en-US" altLang="ja-JP" sz="800">
                  <a:solidFill>
                    <a:srgbClr val="00B050"/>
                  </a:solidFill>
                  <a:latin typeface="+mn-ea"/>
                  <a:cs typeface="Quattrocento Sans"/>
                  <a:sym typeface="Quattrocento Sans"/>
                </a:rPr>
                <a:t>        // addButton</a:t>
              </a:r>
              <a:r>
                <a:rPr lang="ja-JP" altLang="en-US" sz="800">
                  <a:solidFill>
                    <a:srgbClr val="00B050"/>
                  </a:solidFill>
                  <a:latin typeface="+mn-ea"/>
                  <a:cs typeface="Quattrocento Sans"/>
                  <a:sym typeface="Quattrocento Sans"/>
                </a:rPr>
                <a:t>メソッドを使用して、ページ上部にカスタムボタンを追加</a:t>
              </a:r>
            </a:p>
            <a:p>
              <a:pPr lvl="0"/>
              <a:r>
                <a:rPr lang="ja-JP" altLang="en-US" sz="800">
                  <a:latin typeface="+mn-ea"/>
                  <a:cs typeface="Quattrocento Sans"/>
                  <a:sym typeface="Quattrocento Sans"/>
                </a:rPr>
                <a:t>        </a:t>
              </a:r>
              <a:r>
                <a:rPr lang="en-US" altLang="ja-JP" sz="800">
                  <a:latin typeface="+mn-ea"/>
                  <a:cs typeface="Quattrocento Sans"/>
                  <a:sym typeface="Quattrocento Sans"/>
                </a:rPr>
                <a:t>var buttonp = page1.addButton(</a:t>
              </a:r>
            </a:p>
            <a:p>
              <a:pPr lvl="0"/>
              <a:r>
                <a:rPr lang="en-US" altLang="ja-JP" sz="800">
                  <a:latin typeface="+mn-ea"/>
                  <a:cs typeface="Quattrocento Sans"/>
                  <a:sym typeface="Quattrocento Sans"/>
                </a:rPr>
                <a:t>            {'glyphClasses': 'fas fa-question-circle', 'class': 'pagebutton','tooltip': 'question_person'},'.pd-header-button-refresh', false);</a:t>
              </a:r>
            </a:p>
            <a:p>
              <a:pPr lvl="0"/>
              <a:r>
                <a:rPr lang="en-US" altLang="ja-JP" sz="800">
                  <a:latin typeface="+mn-ea"/>
                  <a:cs typeface="Quattrocento Sans"/>
                  <a:sym typeface="Quattrocento Sans"/>
                </a:rPr>
                <a:t>        flg = 1;</a:t>
              </a:r>
            </a:p>
            <a:p>
              <a:pPr lvl="0"/>
              <a:r>
                <a:rPr lang="en-US" altLang="ja-JP" sz="800">
                  <a:latin typeface="+mn-ea"/>
                  <a:cs typeface="Quattrocento Sans"/>
                  <a:sym typeface="Quattrocento Sans"/>
                </a:rPr>
                <a:t>    }</a:t>
              </a: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ボタンクリック時に実行するイベントを設定（このサンプルではクリック時にアラートメッセージを表示）</a:t>
              </a:r>
            </a:p>
            <a:p>
              <a:pPr lvl="0"/>
              <a:r>
                <a:rPr lang="ja-JP" altLang="en-US" sz="800">
                  <a:latin typeface="+mn-ea"/>
                  <a:cs typeface="Quattrocento Sans"/>
                  <a:sym typeface="Quattrocento Sans"/>
                </a:rPr>
                <a:t> </a:t>
              </a:r>
              <a:r>
                <a:rPr lang="ja-JP" altLang="en-US" sz="800" smtClean="0">
                  <a:latin typeface="+mn-ea"/>
                  <a:cs typeface="Quattrocento Sans"/>
                  <a:sym typeface="Quattrocento Sans"/>
                </a:rPr>
                <a:t>   </a:t>
              </a:r>
              <a:r>
                <a:rPr lang="en-US" altLang="ja-JP" sz="800" smtClean="0">
                  <a:latin typeface="+mn-ea"/>
                  <a:cs typeface="Quattrocento Sans"/>
                  <a:sym typeface="Quattrocento Sans"/>
                </a:rPr>
                <a:t>buttonp.addEventListener('click', </a:t>
              </a:r>
              <a:r>
                <a:rPr lang="en-US" altLang="ja-JP" sz="800">
                  <a:latin typeface="+mn-ea"/>
                  <a:cs typeface="Quattrocento Sans"/>
                  <a:sym typeface="Quattrocento Sans"/>
                </a:rPr>
                <a:t>function(){alert</a:t>
              </a:r>
              <a:r>
                <a:rPr lang="en-US" altLang="ja-JP" sz="800" smtClean="0">
                  <a:latin typeface="+mn-ea"/>
                  <a:cs typeface="Quattrocento Sans"/>
                  <a:sym typeface="Quattrocento Sans"/>
                </a:rPr>
                <a:t>('</a:t>
              </a:r>
              <a:r>
                <a:rPr lang="ja-JP" altLang="en-US" sz="800" smtClean="0">
                  <a:latin typeface="+mn-ea"/>
                  <a:cs typeface="Quattrocento Sans"/>
                  <a:sym typeface="Quattrocento Sans"/>
                </a:rPr>
                <a:t>ご不明</a:t>
              </a:r>
              <a:r>
                <a:rPr lang="ja-JP" altLang="en-US" sz="800">
                  <a:latin typeface="+mn-ea"/>
                  <a:cs typeface="Quattrocento Sans"/>
                  <a:sym typeface="Quattrocento Sans"/>
                </a:rPr>
                <a:t>な点は </a:t>
              </a:r>
              <a:r>
                <a:rPr lang="en-US" altLang="ja-JP" sz="800">
                  <a:latin typeface="+mn-ea"/>
                  <a:cs typeface="Quattrocento Sans"/>
                  <a:sym typeface="Quattrocento Sans"/>
                </a:rPr>
                <a:t>Tel</a:t>
              </a:r>
              <a:r>
                <a:rPr lang="ja-JP" altLang="en-US" sz="800">
                  <a:latin typeface="+mn-ea"/>
                  <a:cs typeface="Quattrocento Sans"/>
                  <a:sym typeface="Quattrocento Sans"/>
                </a:rPr>
                <a:t>：</a:t>
              </a:r>
              <a:r>
                <a:rPr lang="en-US" altLang="ja-JP" sz="800">
                  <a:latin typeface="+mn-ea"/>
                  <a:cs typeface="Quattrocento Sans"/>
                  <a:sym typeface="Quattrocento Sans"/>
                </a:rPr>
                <a:t>XXX-XX-XX </a:t>
              </a:r>
              <a:r>
                <a:rPr lang="ja-JP" altLang="en-US" sz="800">
                  <a:latin typeface="+mn-ea"/>
                  <a:cs typeface="Quattrocento Sans"/>
                  <a:sym typeface="Quattrocento Sans"/>
                </a:rPr>
                <a:t>までお問い合わせください</a:t>
              </a:r>
              <a:r>
                <a:rPr lang="ja-JP" altLang="en-US" sz="800" smtClean="0">
                  <a:latin typeface="+mn-ea"/>
                  <a:cs typeface="Quattrocento Sans"/>
                  <a:sym typeface="Quattrocento Sans"/>
                </a:rPr>
                <a:t>。</a:t>
              </a:r>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latin typeface="+mn-ea"/>
                  <a:cs typeface="Quattrocento Sans"/>
                  <a:sym typeface="Quattrocento Sans"/>
                </a:rPr>
                <a:t>});</a:t>
              </a:r>
              <a:endParaRPr lang="en-US" altLang="ja-JP" sz="800" err="1">
                <a:latin typeface="+mn-ea"/>
                <a:cs typeface="Quattrocento Sans"/>
                <a:sym typeface="Quattrocento Sans"/>
              </a:endParaRPr>
            </a:p>
          </p:txBody>
        </p:sp>
      </p:grpSp>
      <p:grpSp>
        <p:nvGrpSpPr>
          <p:cNvPr id="24" name="グループ化 23"/>
          <p:cNvGrpSpPr/>
          <p:nvPr/>
        </p:nvGrpSpPr>
        <p:grpSpPr>
          <a:xfrm>
            <a:off x="4136910" y="3651870"/>
            <a:ext cx="2235289" cy="284460"/>
            <a:chOff x="3166956" y="2883840"/>
            <a:chExt cx="2235289" cy="284460"/>
          </a:xfrm>
        </p:grpSpPr>
        <p:sp>
          <p:nvSpPr>
            <p:cNvPr id="27" name="正方形/長方形 26"/>
            <p:cNvSpPr/>
            <p:nvPr/>
          </p:nvSpPr>
          <p:spPr>
            <a:xfrm>
              <a:off x="3377896" y="2931804"/>
              <a:ext cx="2024349" cy="2364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8" name="直線コネクタ 27"/>
            <p:cNvCxnSpPr/>
            <p:nvPr/>
          </p:nvCxnSpPr>
          <p:spPr>
            <a:xfrm flipH="1" flipV="1">
              <a:off x="3166956" y="2883840"/>
              <a:ext cx="217985" cy="479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0" y="-12143"/>
            <a:ext cx="9144000" cy="714736"/>
            <a:chOff x="0" y="-12143"/>
            <a:chExt cx="9144000" cy="714736"/>
          </a:xfrm>
        </p:grpSpPr>
        <p:sp>
          <p:nvSpPr>
            <p:cNvPr id="3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3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3"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～ページのタイトルバーに追加～</a:t>
              </a:r>
              <a:endParaRPr lang="ja-JP" altLang="en-US" sz="1100" b="1">
                <a:solidFill>
                  <a:schemeClr val="bg1"/>
                </a:solidFill>
                <a:latin typeface="+mj-ea"/>
                <a:ea typeface="+mj-ea"/>
                <a:cs typeface="Quattrocento Sans"/>
                <a:sym typeface="Quattrocento Sans"/>
              </a:endParaRPr>
            </a:p>
          </p:txBody>
        </p:sp>
        <p:sp>
          <p:nvSpPr>
            <p:cNvPr id="34" name="ホームベース 3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777227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45</a:t>
            </a:fld>
            <a:endParaRPr lang="ja-JP" altLang="en-US"/>
          </a:p>
        </p:txBody>
      </p:sp>
      <p:grpSp>
        <p:nvGrpSpPr>
          <p:cNvPr id="8" name="Google Shape;589;p32"/>
          <p:cNvGrpSpPr/>
          <p:nvPr/>
        </p:nvGrpSpPr>
        <p:grpSpPr>
          <a:xfrm>
            <a:off x="60556" y="685013"/>
            <a:ext cx="9022888" cy="853117"/>
            <a:chOff x="215517" y="933308"/>
            <a:chExt cx="8654882" cy="1156951"/>
          </a:xfrm>
        </p:grpSpPr>
        <p:sp>
          <p:nvSpPr>
            <p:cNvPr id="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sp>
          <p:nvSpPr>
            <p:cNvPr id="1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2" name="Google Shape;593;p32"/>
          <p:cNvGrpSpPr/>
          <p:nvPr/>
        </p:nvGrpSpPr>
        <p:grpSpPr>
          <a:xfrm>
            <a:off x="60556" y="1527246"/>
            <a:ext cx="9022890" cy="2909299"/>
            <a:chOff x="215517" y="933307"/>
            <a:chExt cx="8654883" cy="1599387"/>
          </a:xfrm>
        </p:grpSpPr>
        <p:sp>
          <p:nvSpPr>
            <p:cNvPr id="1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15"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16" name="Google Shape;597;p32"/>
          <p:cNvPicPr preferRelativeResize="0"/>
          <p:nvPr/>
        </p:nvPicPr>
        <p:blipFill rotWithShape="1">
          <a:blip r:embed="rId3">
            <a:alphaModFix/>
          </a:blip>
          <a:srcRect l="69881"/>
          <a:stretch/>
        </p:blipFill>
        <p:spPr>
          <a:xfrm>
            <a:off x="7567174" y="845317"/>
            <a:ext cx="1142256" cy="599580"/>
          </a:xfrm>
          <a:prstGeom prst="rect">
            <a:avLst/>
          </a:prstGeom>
          <a:noFill/>
          <a:ln>
            <a:noFill/>
          </a:ln>
        </p:spPr>
      </p:pic>
      <p:pic>
        <p:nvPicPr>
          <p:cNvPr id="17" name="Google Shape;597;p32"/>
          <p:cNvPicPr preferRelativeResize="0"/>
          <p:nvPr/>
        </p:nvPicPr>
        <p:blipFill rotWithShape="1">
          <a:blip r:embed="rId3">
            <a:alphaModFix/>
          </a:blip>
          <a:srcRect r="30119" b="34911"/>
          <a:stretch/>
        </p:blipFill>
        <p:spPr>
          <a:xfrm>
            <a:off x="4916968" y="893254"/>
            <a:ext cx="2650206" cy="390261"/>
          </a:xfrm>
          <a:prstGeom prst="rect">
            <a:avLst/>
          </a:prstGeom>
          <a:noFill/>
          <a:ln>
            <a:noFill/>
          </a:ln>
          <a:effectLst/>
        </p:spPr>
      </p:pic>
      <p:pic>
        <p:nvPicPr>
          <p:cNvPr id="2" name="図 1"/>
          <p:cNvPicPr>
            <a:picLocks noChangeAspect="1"/>
          </p:cNvPicPr>
          <p:nvPr/>
        </p:nvPicPr>
        <p:blipFill>
          <a:blip r:embed="rId4"/>
          <a:stretch>
            <a:fillRect/>
          </a:stretch>
        </p:blipFill>
        <p:spPr>
          <a:xfrm>
            <a:off x="742306" y="1896734"/>
            <a:ext cx="7669433" cy="2158171"/>
          </a:xfrm>
          <a:prstGeom prst="rect">
            <a:avLst/>
          </a:prstGeom>
        </p:spPr>
      </p:pic>
      <p:grpSp>
        <p:nvGrpSpPr>
          <p:cNvPr id="18" name="グループ化 17"/>
          <p:cNvGrpSpPr/>
          <p:nvPr/>
        </p:nvGrpSpPr>
        <p:grpSpPr>
          <a:xfrm>
            <a:off x="0" y="-12143"/>
            <a:ext cx="9144000" cy="714736"/>
            <a:chOff x="0" y="-12143"/>
            <a:chExt cx="9144000" cy="714736"/>
          </a:xfrm>
        </p:grpSpPr>
        <p:sp>
          <p:nvSpPr>
            <p:cNvPr id="19"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カスタムボタンを追加する</a:t>
              </a:r>
            </a:p>
          </p:txBody>
        </p:sp>
        <p:sp>
          <p:nvSpPr>
            <p:cNvPr id="2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2"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～ページのタイトルバーに追加～</a:t>
              </a:r>
              <a:endParaRPr lang="ja-JP" altLang="en-US" sz="1100" b="1">
                <a:solidFill>
                  <a:schemeClr val="bg1"/>
                </a:solidFill>
                <a:latin typeface="+mj-ea"/>
                <a:ea typeface="+mj-ea"/>
                <a:cs typeface="Quattrocento Sans"/>
                <a:sym typeface="Quattrocento Sans"/>
              </a:endParaRPr>
            </a:p>
          </p:txBody>
        </p:sp>
        <p:sp>
          <p:nvSpPr>
            <p:cNvPr id="23" name="ホームベース 22"/>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4"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595439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46</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基礎編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547664" y="2638418"/>
            <a:ext cx="6120531" cy="2197108"/>
          </a:xfrm>
        </p:spPr>
        <p:txBody>
          <a:bodyPr>
            <a:noAutofit/>
          </a:bodyPr>
          <a:lstStyle/>
          <a:p>
            <a:pPr algn="r"/>
            <a:r>
              <a:rPr lang="ja-JP" altLang="en-US" sz="1600" b="1">
                <a:solidFill>
                  <a:schemeClr val="bg1">
                    <a:lumMod val="95000"/>
                  </a:schemeClr>
                </a:solidFill>
                <a:latin typeface="+mj-ea"/>
                <a:ea typeface="+mj-ea"/>
              </a:rPr>
              <a:t>カスタムボタンを追加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コンテナにコンテンツを追加</a:t>
            </a:r>
            <a:r>
              <a:rPr lang="ja-JP" altLang="en-US" sz="2400" b="1" smtClean="0">
                <a:solidFill>
                  <a:srgbClr val="404040"/>
                </a:solidFill>
                <a:latin typeface="+mj-ea"/>
                <a:ea typeface="+mj-ea"/>
              </a:rPr>
              <a:t>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新規セクションを追加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新規コンテナを追加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コンテナからオプションボタンを消す</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1064018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47</a:t>
            </a:fld>
            <a:endParaRPr lang="ja-JP" altLang="en-US"/>
          </a:p>
        </p:txBody>
      </p:sp>
      <p:grpSp>
        <p:nvGrpSpPr>
          <p:cNvPr id="6" name="グループ化 5"/>
          <p:cNvGrpSpPr/>
          <p:nvPr/>
        </p:nvGrpSpPr>
        <p:grpSpPr>
          <a:xfrm>
            <a:off x="109001" y="750881"/>
            <a:ext cx="8925998" cy="4067305"/>
            <a:chOff x="109001" y="750881"/>
            <a:chExt cx="8925998" cy="4067305"/>
          </a:xfrm>
        </p:grpSpPr>
        <p:grpSp>
          <p:nvGrpSpPr>
            <p:cNvPr id="8" name="Google Shape;510;p14"/>
            <p:cNvGrpSpPr/>
            <p:nvPr/>
          </p:nvGrpSpPr>
          <p:grpSpPr>
            <a:xfrm>
              <a:off x="109001" y="750881"/>
              <a:ext cx="8925998" cy="884766"/>
              <a:chOff x="215516" y="865945"/>
              <a:chExt cx="8712968" cy="1204155"/>
            </a:xfrm>
          </p:grpSpPr>
          <p:sp>
            <p:nvSpPr>
              <p:cNvPr id="13" name="Google Shape;511;p14"/>
              <p:cNvSpPr/>
              <p:nvPr/>
            </p:nvSpPr>
            <p:spPr>
              <a:xfrm>
                <a:off x="215516" y="1114227"/>
                <a:ext cx="8712968" cy="955873"/>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5" name="Google Shape;513;p14"/>
              <p:cNvSpPr txBox="1"/>
              <p:nvPr/>
            </p:nvSpPr>
            <p:spPr>
              <a:xfrm>
                <a:off x="215516" y="1114226"/>
                <a:ext cx="8456143" cy="5863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100" smtClean="0">
                    <a:solidFill>
                      <a:srgbClr val="595959"/>
                    </a:solidFill>
                    <a:latin typeface="+mn-ea"/>
                    <a:cs typeface="Quattrocento Sans"/>
                    <a:sym typeface="Quattrocento Sans"/>
                  </a:rPr>
                  <a:t>JavaScript</a:t>
                </a:r>
                <a:r>
                  <a:rPr lang="ja-JP" altLang="en-US" sz="1100" smtClean="0">
                    <a:solidFill>
                      <a:srgbClr val="595959"/>
                    </a:solidFill>
                    <a:latin typeface="+mn-ea"/>
                    <a:cs typeface="Quattrocento Sans"/>
                    <a:sym typeface="Quattrocento Sans"/>
                  </a:rPr>
                  <a:t>を使用して、任意のタイミングでコンテナ上にコンテンツを追加することができます。</a:t>
                </a:r>
                <a:endParaRPr lang="en-US" altLang="ja-JP" sz="11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100" b="0" i="0" u="none" strike="noStrike" cap="none">
                    <a:solidFill>
                      <a:srgbClr val="595959"/>
                    </a:solidFill>
                    <a:latin typeface="+mn-ea"/>
                    <a:cs typeface="Quattrocento Sans"/>
                    <a:sym typeface="Quattrocento Sans"/>
                  </a:rPr>
                  <a:t>このサンプルで</a:t>
                </a:r>
                <a:r>
                  <a:rPr lang="ja-JP" altLang="en-US" sz="1100" b="0" i="0" u="none" strike="noStrike" cap="none" smtClean="0">
                    <a:solidFill>
                      <a:srgbClr val="595959"/>
                    </a:solidFill>
                    <a:latin typeface="+mn-ea"/>
                    <a:cs typeface="Quattrocento Sans"/>
                    <a:sym typeface="Quattrocento Sans"/>
                  </a:rPr>
                  <a:t>は ベーシックコンテナ 、 タブコンテナ それぞれに対して上記処理を実装する方法を記載します。</a:t>
                </a:r>
                <a:endParaRPr sz="1100" b="0" i="0" u="none" strike="noStrike" cap="none">
                  <a:solidFill>
                    <a:srgbClr val="595959"/>
                  </a:solidFill>
                  <a:latin typeface="+mn-ea"/>
                  <a:cs typeface="Quattrocento Sans"/>
                  <a:sym typeface="Quattrocento Sans"/>
                </a:endParaRPr>
              </a:p>
            </p:txBody>
          </p:sp>
        </p:grpSp>
        <p:grpSp>
          <p:nvGrpSpPr>
            <p:cNvPr id="9" name="Google Shape;514;p14"/>
            <p:cNvGrpSpPr/>
            <p:nvPr/>
          </p:nvGrpSpPr>
          <p:grpSpPr>
            <a:xfrm>
              <a:off x="109001" y="1831590"/>
              <a:ext cx="8925998" cy="2986596"/>
              <a:chOff x="215516" y="335286"/>
              <a:chExt cx="8712968" cy="4064715"/>
            </a:xfrm>
          </p:grpSpPr>
          <p:sp>
            <p:nvSpPr>
              <p:cNvPr id="11" name="Google Shape;515;p14"/>
              <p:cNvSpPr/>
              <p:nvPr/>
            </p:nvSpPr>
            <p:spPr>
              <a:xfrm>
                <a:off x="215516" y="583568"/>
                <a:ext cx="8712968" cy="3816433"/>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516;p14"/>
              <p:cNvSpPr/>
              <p:nvPr/>
            </p:nvSpPr>
            <p:spPr>
              <a:xfrm>
                <a:off x="215516" y="335286"/>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pic>
        <p:nvPicPr>
          <p:cNvPr id="2" name="図 1"/>
          <p:cNvPicPr>
            <a:picLocks noChangeAspect="1"/>
          </p:cNvPicPr>
          <p:nvPr/>
        </p:nvPicPr>
        <p:blipFill>
          <a:blip r:embed="rId3"/>
          <a:stretch>
            <a:fillRect/>
          </a:stretch>
        </p:blipFill>
        <p:spPr>
          <a:xfrm>
            <a:off x="251520" y="2139702"/>
            <a:ext cx="5302582" cy="2596055"/>
          </a:xfrm>
          <a:prstGeom prst="rect">
            <a:avLst/>
          </a:prstGeom>
        </p:spPr>
      </p:pic>
      <p:grpSp>
        <p:nvGrpSpPr>
          <p:cNvPr id="16" name="グループ化 15"/>
          <p:cNvGrpSpPr/>
          <p:nvPr/>
        </p:nvGrpSpPr>
        <p:grpSpPr>
          <a:xfrm>
            <a:off x="5663103" y="2931790"/>
            <a:ext cx="3229377" cy="1296144"/>
            <a:chOff x="7268977" y="2876997"/>
            <a:chExt cx="3229377" cy="1296144"/>
          </a:xfrm>
        </p:grpSpPr>
        <p:sp>
          <p:nvSpPr>
            <p:cNvPr id="17" name="正方形/長方形 16"/>
            <p:cNvSpPr/>
            <p:nvPr/>
          </p:nvSpPr>
          <p:spPr>
            <a:xfrm>
              <a:off x="7546026" y="3021013"/>
              <a:ext cx="2952328" cy="11521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smtClean="0">
                  <a:solidFill>
                    <a:schemeClr val="tx1"/>
                  </a:solidFill>
                  <a:latin typeface="Quattrocento Sans" panose="020B0600070205080204" charset="0"/>
                </a:rPr>
                <a:t>[+]</a:t>
              </a:r>
              <a:r>
                <a:rPr lang="ja-JP" altLang="en-US" sz="1100" smtClean="0">
                  <a:solidFill>
                    <a:schemeClr val="tx1"/>
                  </a:solidFill>
                  <a:latin typeface="Quattrocento Sans" panose="020B0600070205080204" charset="0"/>
                </a:rPr>
                <a:t>ボタンを押下することでプロシジャを</a:t>
              </a:r>
              <a:endParaRPr lang="en-US" altLang="ja-JP" sz="1100" smtClean="0">
                <a:solidFill>
                  <a:schemeClr val="tx1"/>
                </a:solidFill>
                <a:latin typeface="Quattrocento Sans" panose="020B0600070205080204" charset="0"/>
              </a:endParaRPr>
            </a:p>
            <a:p>
              <a:r>
                <a:rPr lang="ja-JP" altLang="en-US" sz="1100" smtClean="0">
                  <a:solidFill>
                    <a:schemeClr val="tx1"/>
                  </a:solidFill>
                  <a:latin typeface="Quattrocento Sans" panose="020B0600070205080204" charset="0"/>
                </a:rPr>
                <a:t>実行し、実行結果で</a:t>
              </a:r>
              <a:r>
                <a:rPr kumimoji="1" lang="ja-JP" altLang="en-US" sz="1100" smtClean="0">
                  <a:solidFill>
                    <a:schemeClr val="tx1"/>
                  </a:solidFill>
                  <a:latin typeface="Quattrocento Sans" panose="020B0600070205080204" charset="0"/>
                </a:rPr>
                <a:t>既存のコンテナ上の</a:t>
              </a:r>
              <a:endParaRPr kumimoji="1" lang="en-US" altLang="ja-JP" sz="1100" smtClean="0">
                <a:solidFill>
                  <a:schemeClr val="tx1"/>
                </a:solidFill>
                <a:latin typeface="Quattrocento Sans" panose="020B0600070205080204" charset="0"/>
              </a:endParaRPr>
            </a:p>
            <a:p>
              <a:r>
                <a:rPr kumimoji="1" lang="ja-JP" altLang="en-US" sz="1100" smtClean="0">
                  <a:solidFill>
                    <a:schemeClr val="tx1"/>
                  </a:solidFill>
                  <a:latin typeface="Quattrocento Sans" panose="020B0600070205080204" charset="0"/>
                </a:rPr>
                <a:t>コンテンツを上書きします。</a:t>
              </a:r>
              <a:endParaRPr kumimoji="1" lang="en-US" altLang="ja-JP" sz="1100" smtClean="0">
                <a:solidFill>
                  <a:schemeClr val="tx1"/>
                </a:solidFill>
                <a:latin typeface="Quattrocento Sans" panose="020B0600070205080204" charset="0"/>
              </a:endParaRPr>
            </a:p>
            <a:p>
              <a:endParaRPr lang="en-US" altLang="ja-JP" sz="1100">
                <a:solidFill>
                  <a:schemeClr val="tx1"/>
                </a:solidFill>
                <a:latin typeface="Quattrocento Sans" panose="020B0600070205080204" charset="0"/>
              </a:endParaRPr>
            </a:p>
            <a:p>
              <a:r>
                <a:rPr kumimoji="1" lang="ja-JP" altLang="en-US" sz="1100" smtClean="0">
                  <a:solidFill>
                    <a:schemeClr val="tx1"/>
                  </a:solidFill>
                  <a:latin typeface="Quattrocento Sans" panose="020B0600070205080204" charset="0"/>
                </a:rPr>
                <a:t>また、コンテンツにフィルタが含まれる場合には、フィルタも反映されます。</a:t>
              </a:r>
              <a:endParaRPr kumimoji="1" lang="en-US" altLang="ja-JP" sz="1100" smtClean="0">
                <a:solidFill>
                  <a:schemeClr val="tx1"/>
                </a:solidFill>
                <a:latin typeface="Quattrocento Sans" panose="020B0600070205080204" charset="0"/>
              </a:endParaRPr>
            </a:p>
          </p:txBody>
        </p:sp>
        <p:cxnSp>
          <p:nvCxnSpPr>
            <p:cNvPr id="18" name="直線コネクタ 17"/>
            <p:cNvCxnSpPr/>
            <p:nvPr/>
          </p:nvCxnSpPr>
          <p:spPr>
            <a:xfrm flipH="1" flipV="1">
              <a:off x="7268977" y="2876997"/>
              <a:ext cx="27705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0" y="-12143"/>
            <a:ext cx="9144000" cy="641439"/>
            <a:chOff x="0" y="-8648"/>
            <a:chExt cx="9144000" cy="641439"/>
          </a:xfrm>
        </p:grpSpPr>
        <p:sp>
          <p:nvSpPr>
            <p:cNvPr id="20"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1"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1769402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48</a:t>
            </a:fld>
            <a:endParaRPr lang="ja-JP" altLang="en-US"/>
          </a:p>
        </p:txBody>
      </p:sp>
      <p:grpSp>
        <p:nvGrpSpPr>
          <p:cNvPr id="8" name="Google Shape;531;p29"/>
          <p:cNvGrpSpPr/>
          <p:nvPr/>
        </p:nvGrpSpPr>
        <p:grpSpPr>
          <a:xfrm>
            <a:off x="60556" y="685012"/>
            <a:ext cx="9022888" cy="1310674"/>
            <a:chOff x="215517" y="933307"/>
            <a:chExt cx="8654882" cy="1156952"/>
          </a:xfrm>
        </p:grpSpPr>
        <p:sp>
          <p:nvSpPr>
            <p:cNvPr id="9" name="Google Shape;532;p29"/>
            <p:cNvSpPr/>
            <p:nvPr/>
          </p:nvSpPr>
          <p:spPr>
            <a:xfrm>
              <a:off x="423894" y="933307"/>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4;p29"/>
            <p:cNvSpPr txBox="1"/>
            <p:nvPr/>
          </p:nvSpPr>
          <p:spPr>
            <a:xfrm>
              <a:off x="423894" y="933308"/>
              <a:ext cx="8247764" cy="2308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コンテンツを表示</a:t>
              </a:r>
              <a:r>
                <a:rPr lang="ja-JP" altLang="en-US" sz="1100" smtClean="0">
                  <a:solidFill>
                    <a:srgbClr val="595959"/>
                  </a:solidFill>
                  <a:latin typeface="+mn-ea"/>
                  <a:cs typeface="Quattrocento Sans"/>
                  <a:sym typeface="Quattrocento Sans"/>
                </a:rPr>
                <a:t>する対象の</a:t>
              </a:r>
              <a:r>
                <a:rPr lang="ja-JP" altLang="en-US" sz="1100" i="0" u="none" strike="noStrike" cap="none" smtClean="0">
                  <a:solidFill>
                    <a:srgbClr val="595959"/>
                  </a:solidFill>
                  <a:latin typeface="+mn-ea"/>
                  <a:cs typeface="Quattrocento Sans"/>
                  <a:sym typeface="Quattrocento Sans"/>
                </a:rPr>
                <a:t>コンテナをクリックし、選択します。</a:t>
              </a:r>
              <a:endParaRPr lang="en-US" altLang="ja-JP" sz="1100" i="0" u="none" strike="noStrike" cap="none" smtClean="0">
                <a:solidFill>
                  <a:srgbClr val="595959"/>
                </a:solidFill>
                <a:latin typeface="+mn-ea"/>
                <a:cs typeface="Quattrocento Sans"/>
                <a:sym typeface="Quattrocento Sans"/>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1</a:t>
              </a:r>
              <a:endParaRPr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nvGrpSpPr>
          <p:cNvPr id="12" name="Google Shape;536;p29"/>
          <p:cNvGrpSpPr/>
          <p:nvPr/>
        </p:nvGrpSpPr>
        <p:grpSpPr>
          <a:xfrm>
            <a:off x="60556" y="1995686"/>
            <a:ext cx="9022890" cy="1341693"/>
            <a:chOff x="215517" y="972975"/>
            <a:chExt cx="8654883" cy="1117284"/>
          </a:xfrm>
        </p:grpSpPr>
        <p:sp>
          <p:nvSpPr>
            <p:cNvPr id="13"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2</a:t>
              </a:r>
              <a:endParaRPr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5" name="Google Shape;539;p29"/>
            <p:cNvSpPr txBox="1"/>
            <p:nvPr/>
          </p:nvSpPr>
          <p:spPr>
            <a:xfrm>
              <a:off x="423894" y="983912"/>
              <a:ext cx="8247765" cy="217820"/>
            </a:xfrm>
            <a:prstGeom prst="rect">
              <a:avLst/>
            </a:prstGeom>
            <a:noFill/>
            <a:ln>
              <a:noFill/>
            </a:ln>
          </p:spPr>
          <p:txBody>
            <a:bodyPr spcFirstLastPara="1" wrap="square" lIns="91425" tIns="45700" rIns="91425" bIns="45700" anchor="t" anchorCtr="0">
              <a:spAutoFit/>
            </a:bodyPr>
            <a:lstStyle/>
            <a:p>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設定</a:t>
              </a:r>
              <a:r>
                <a:rPr lang="en-US" altLang="ja-JP" sz="1100" smtClean="0">
                  <a:solidFill>
                    <a:srgbClr val="595959"/>
                  </a:solidFill>
                  <a:latin typeface="Quattrocento Sans" panose="020B0600070205080204" charset="0"/>
                </a:rPr>
                <a:t>]</a:t>
              </a:r>
              <a:r>
                <a:rPr lang="ja-JP" altLang="en-US" sz="1100" smtClean="0">
                  <a:solidFill>
                    <a:srgbClr val="595959"/>
                  </a:solidFill>
                  <a:latin typeface="Quattrocento Sans" panose="020B0600070205080204" charset="0"/>
                </a:rPr>
                <a:t>タブ</a:t>
              </a:r>
              <a:r>
                <a:rPr lang="ja-JP" altLang="en-US" sz="1100">
                  <a:solidFill>
                    <a:srgbClr val="595959"/>
                  </a:solidFill>
                  <a:latin typeface="Quattrocento Sans" panose="020B0600070205080204" charset="0"/>
                </a:rPr>
                <a:t>にて</a:t>
              </a:r>
              <a:r>
                <a:rPr lang="en-US" altLang="ja-JP" sz="1100" smtClean="0">
                  <a:solidFill>
                    <a:srgbClr val="595959"/>
                  </a:solidFill>
                  <a:latin typeface="Quattrocento Sans" panose="020B0600070205080204" charset="0"/>
                </a:rPr>
                <a:t>[ID]</a:t>
              </a:r>
              <a:r>
                <a:rPr lang="ja-JP" altLang="en-US" sz="1100" smtClean="0">
                  <a:solidFill>
                    <a:srgbClr val="595959"/>
                  </a:solidFill>
                  <a:latin typeface="Quattrocento Sans" panose="020B0600070205080204" charset="0"/>
                </a:rPr>
                <a:t>欄の値をコピーし、コンテナの</a:t>
              </a:r>
              <a:r>
                <a:rPr lang="en-US" altLang="ja-JP" sz="1100" smtClean="0">
                  <a:solidFill>
                    <a:srgbClr val="595959"/>
                  </a:solidFill>
                  <a:latin typeface="Quattrocento Sans" panose="020B0600070205080204" charset="0"/>
                </a:rPr>
                <a:t>ID</a:t>
              </a:r>
              <a:r>
                <a:rPr lang="ja-JP" altLang="en-US" sz="1100" smtClean="0">
                  <a:solidFill>
                    <a:srgbClr val="595959"/>
                  </a:solidFill>
                  <a:latin typeface="Quattrocento Sans" panose="020B0600070205080204" charset="0"/>
                </a:rPr>
                <a:t>を取得します。</a:t>
              </a:r>
              <a:endParaRPr lang="ja-JP" altLang="en-US" sz="1000">
                <a:solidFill>
                  <a:srgbClr val="595959"/>
                </a:solidFill>
                <a:latin typeface="Quattrocento Sans" panose="020B0600070205080204" charset="0"/>
              </a:endParaRPr>
            </a:p>
          </p:txBody>
        </p:sp>
      </p:grpSp>
      <p:pic>
        <p:nvPicPr>
          <p:cNvPr id="17" name="図 16"/>
          <p:cNvPicPr>
            <a:picLocks noChangeAspect="1"/>
          </p:cNvPicPr>
          <p:nvPr/>
        </p:nvPicPr>
        <p:blipFill>
          <a:blip r:embed="rId3"/>
          <a:stretch>
            <a:fillRect/>
          </a:stretch>
        </p:blipFill>
        <p:spPr>
          <a:xfrm>
            <a:off x="5271171" y="746684"/>
            <a:ext cx="1533077" cy="1218856"/>
          </a:xfrm>
          <a:prstGeom prst="rect">
            <a:avLst/>
          </a:prstGeom>
        </p:spPr>
      </p:pic>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～ベーシックコンテナに追加～</a:t>
              </a:r>
              <a:endParaRPr lang="ja-JP" altLang="en-US" sz="1100" b="1">
                <a:solidFill>
                  <a:schemeClr val="bg1"/>
                </a:solidFill>
                <a:latin typeface="+mj-ea"/>
                <a:ea typeface="+mj-ea"/>
                <a:cs typeface="Quattrocento Sans"/>
                <a:sym typeface="Quattrocento Sans"/>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pic>
        <p:nvPicPr>
          <p:cNvPr id="32" name="図 31"/>
          <p:cNvPicPr>
            <a:picLocks noChangeAspect="1"/>
          </p:cNvPicPr>
          <p:nvPr/>
        </p:nvPicPr>
        <p:blipFill>
          <a:blip r:embed="rId4"/>
          <a:stretch>
            <a:fillRect/>
          </a:stretch>
        </p:blipFill>
        <p:spPr>
          <a:xfrm>
            <a:off x="5271171" y="2026111"/>
            <a:ext cx="2733274" cy="1241784"/>
          </a:xfrm>
          <a:prstGeom prst="rect">
            <a:avLst/>
          </a:prstGeom>
        </p:spPr>
      </p:pic>
      <p:grpSp>
        <p:nvGrpSpPr>
          <p:cNvPr id="40" name="Google Shape;531;p29"/>
          <p:cNvGrpSpPr/>
          <p:nvPr/>
        </p:nvGrpSpPr>
        <p:grpSpPr>
          <a:xfrm>
            <a:off x="60556" y="3314434"/>
            <a:ext cx="9022888" cy="1526698"/>
            <a:chOff x="215517" y="933308"/>
            <a:chExt cx="8654882" cy="1134201"/>
          </a:xfrm>
        </p:grpSpPr>
        <p:sp>
          <p:nvSpPr>
            <p:cNvPr id="41" name="Google Shape;532;p29"/>
            <p:cNvSpPr/>
            <p:nvPr/>
          </p:nvSpPr>
          <p:spPr>
            <a:xfrm>
              <a:off x="423894" y="933309"/>
              <a:ext cx="8446505" cy="1134200"/>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Arial"/>
                  <a:ea typeface="Arial"/>
                  <a:cs typeface="Arial"/>
                  <a:sym typeface="Arial"/>
                </a:rPr>
                <a:t>3</a:t>
              </a:r>
              <a:endParaRPr sz="1400" b="0" i="0" u="none" strike="noStrike" cap="none">
                <a:solidFill>
                  <a:schemeClr val="lt1"/>
                </a:solidFill>
                <a:latin typeface="Arial"/>
                <a:ea typeface="Arial"/>
                <a:cs typeface="Arial"/>
                <a:sym typeface="Arial"/>
              </a:endParaRPr>
            </a:p>
          </p:txBody>
        </p:sp>
      </p:grpSp>
      <p:sp>
        <p:nvSpPr>
          <p:cNvPr id="43" name="Google Shape;557;p30"/>
          <p:cNvSpPr txBox="1"/>
          <p:nvPr/>
        </p:nvSpPr>
        <p:spPr>
          <a:xfrm>
            <a:off x="263212" y="3314434"/>
            <a:ext cx="8598461" cy="261570"/>
          </a:xfrm>
          <a:prstGeom prst="rect">
            <a:avLst/>
          </a:prstGeom>
          <a:noFill/>
          <a:ln>
            <a:noFill/>
          </a:ln>
        </p:spPr>
        <p:txBody>
          <a:bodyPr spcFirstLastPara="1" wrap="square" lIns="91425" tIns="45700" rIns="91425" bIns="45700" anchor="t" anchorCtr="0">
            <a:spAutoFit/>
          </a:bodyPr>
          <a:lstStyle/>
          <a:p>
            <a:r>
              <a:rPr lang="ja-JP" altLang="en-US" sz="1100">
                <a:solidFill>
                  <a:srgbClr val="595959"/>
                </a:solidFill>
                <a:latin typeface="Quattrocento Sans" panose="020B0600070205080204" charset="0"/>
              </a:rPr>
              <a:t>サイドバーの</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アウトライン</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から</a:t>
            </a:r>
            <a:r>
              <a:rPr lang="en-US" altLang="ja-JP" sz="1100">
                <a:solidFill>
                  <a:srgbClr val="595959"/>
                </a:solidFill>
                <a:latin typeface="Quattrocento Sans" panose="020B0600070205080204" charset="0"/>
              </a:rPr>
              <a:t>[JavaScript]</a:t>
            </a:r>
            <a:r>
              <a:rPr lang="ja-JP" altLang="en-US" sz="1100">
                <a:solidFill>
                  <a:srgbClr val="595959"/>
                </a:solidFill>
                <a:latin typeface="Quattrocento Sans" panose="020B0600070205080204" charset="0"/>
              </a:rPr>
              <a:t>をクリック</a:t>
            </a:r>
            <a:r>
              <a:rPr lang="ja-JP" altLang="en-US" sz="1100" smtClean="0">
                <a:solidFill>
                  <a:srgbClr val="595959"/>
                </a:solidFill>
                <a:latin typeface="Quattrocento Sans" panose="020B0600070205080204" charset="0"/>
              </a:rPr>
              <a:t>して</a:t>
            </a:r>
            <a:r>
              <a:rPr lang="en-US" altLang="ja-JP" sz="1100" smtClean="0">
                <a:solidFill>
                  <a:srgbClr val="595959"/>
                </a:solidFill>
                <a:latin typeface="Quattrocento Sans" panose="020B0600070205080204" charset="0"/>
              </a:rPr>
              <a:t>JavaScript</a:t>
            </a:r>
            <a:r>
              <a:rPr lang="ja-JP" altLang="en-US" sz="1100">
                <a:solidFill>
                  <a:srgbClr val="595959"/>
                </a:solidFill>
                <a:latin typeface="Quattrocento Sans" panose="020B0600070205080204" charset="0"/>
              </a:rPr>
              <a:t>編集画面を展開します。</a:t>
            </a:r>
          </a:p>
        </p:txBody>
      </p:sp>
      <p:pic>
        <p:nvPicPr>
          <p:cNvPr id="44" name="図 43"/>
          <p:cNvPicPr>
            <a:picLocks noChangeAspect="1"/>
          </p:cNvPicPr>
          <p:nvPr/>
        </p:nvPicPr>
        <p:blipFill>
          <a:blip r:embed="rId5"/>
          <a:stretch>
            <a:fillRect/>
          </a:stretch>
        </p:blipFill>
        <p:spPr>
          <a:xfrm>
            <a:off x="4594984" y="3540445"/>
            <a:ext cx="4458375" cy="1254592"/>
          </a:xfrm>
          <a:prstGeom prst="rect">
            <a:avLst/>
          </a:prstGeom>
        </p:spPr>
      </p:pic>
    </p:spTree>
    <p:extLst>
      <p:ext uri="{BB962C8B-B14F-4D97-AF65-F5344CB8AC3E}">
        <p14:creationId xmlns:p14="http://schemas.microsoft.com/office/powerpoint/2010/main" val="2965081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49</a:t>
            </a:fld>
            <a:endParaRPr lang="ja-JP" altLang="en-US"/>
          </a:p>
        </p:txBody>
      </p:sp>
      <p:grpSp>
        <p:nvGrpSpPr>
          <p:cNvPr id="8" name="Google Shape;569;p31"/>
          <p:cNvGrpSpPr/>
          <p:nvPr/>
        </p:nvGrpSpPr>
        <p:grpSpPr>
          <a:xfrm>
            <a:off x="60556" y="685013"/>
            <a:ext cx="9022888" cy="4150754"/>
            <a:chOff x="215517" y="933308"/>
            <a:chExt cx="8654882" cy="1142874"/>
          </a:xfrm>
        </p:grpSpPr>
        <p:sp>
          <p:nvSpPr>
            <p:cNvPr id="9" name="Google Shape;570;p31"/>
            <p:cNvSpPr/>
            <p:nvPr/>
          </p:nvSpPr>
          <p:spPr>
            <a:xfrm>
              <a:off x="423894" y="933308"/>
              <a:ext cx="8446505" cy="114287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1;p31"/>
            <p:cNvSpPr/>
            <p:nvPr/>
          </p:nvSpPr>
          <p:spPr>
            <a:xfrm>
              <a:off x="215517" y="933308"/>
              <a:ext cx="208378" cy="114287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4</a:t>
              </a:r>
              <a:endParaRPr sz="1400" b="0" i="0" u="none" strike="noStrike" cap="none">
                <a:solidFill>
                  <a:schemeClr val="lt1"/>
                </a:solidFill>
                <a:latin typeface="Arial"/>
                <a:ea typeface="Arial"/>
                <a:cs typeface="Arial"/>
                <a:sym typeface="Arial"/>
              </a:endParaRPr>
            </a:p>
          </p:txBody>
        </p:sp>
        <p:sp>
          <p:nvSpPr>
            <p:cNvPr id="11" name="Google Shape;572;p31"/>
            <p:cNvSpPr txBox="1"/>
            <p:nvPr/>
          </p:nvSpPr>
          <p:spPr>
            <a:xfrm>
              <a:off x="423894" y="933308"/>
              <a:ext cx="8247765" cy="677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mn-ea"/>
                <a:cs typeface="Quattrocento Sans"/>
                <a:sym typeface="Quattrocento Sans"/>
              </a:endParaRPr>
            </a:p>
          </p:txBody>
        </p:sp>
      </p:grpSp>
      <p:grpSp>
        <p:nvGrpSpPr>
          <p:cNvPr id="12" name="Google Shape;573;p31"/>
          <p:cNvGrpSpPr/>
          <p:nvPr/>
        </p:nvGrpSpPr>
        <p:grpSpPr>
          <a:xfrm>
            <a:off x="381504" y="969523"/>
            <a:ext cx="8592938" cy="3598706"/>
            <a:chOff x="215515" y="865945"/>
            <a:chExt cx="8712969" cy="4897794"/>
          </a:xfrm>
        </p:grpSpPr>
        <p:sp>
          <p:nvSpPr>
            <p:cNvPr id="13" name="Google Shape;574;p31"/>
            <p:cNvSpPr/>
            <p:nvPr/>
          </p:nvSpPr>
          <p:spPr>
            <a:xfrm>
              <a:off x="215516" y="1114226"/>
              <a:ext cx="8712968" cy="4620573"/>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75;p31"/>
            <p:cNvSpPr/>
            <p:nvPr/>
          </p:nvSpPr>
          <p:spPr>
            <a:xfrm>
              <a:off x="215515" y="865945"/>
              <a:ext cx="2752316"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1" i="0" u="none" strike="noStrike" cap="none" smtClean="0">
                  <a:solidFill>
                    <a:schemeClr val="lt1"/>
                  </a:solidFill>
                  <a:latin typeface="+mj-ea"/>
                  <a:ea typeface="+mj-ea"/>
                  <a:cs typeface="Arial"/>
                  <a:sym typeface="Arial"/>
                </a:rPr>
                <a:t>コード</a:t>
              </a:r>
              <a:endParaRPr sz="1200" b="1" i="0" u="none" strike="noStrike" cap="none">
                <a:solidFill>
                  <a:schemeClr val="lt1"/>
                </a:solidFill>
                <a:latin typeface="+mj-ea"/>
                <a:ea typeface="+mj-ea"/>
                <a:cs typeface="Arial"/>
                <a:sym typeface="Arial"/>
              </a:endParaRPr>
            </a:p>
          </p:txBody>
        </p:sp>
        <p:sp>
          <p:nvSpPr>
            <p:cNvPr id="15" name="Google Shape;576;p31"/>
            <p:cNvSpPr txBox="1"/>
            <p:nvPr/>
          </p:nvSpPr>
          <p:spPr>
            <a:xfrm>
              <a:off x="215516" y="1114226"/>
              <a:ext cx="8456143" cy="4649513"/>
            </a:xfrm>
            <a:prstGeom prst="rect">
              <a:avLst/>
            </a:prstGeom>
            <a:noFill/>
            <a:ln>
              <a:noFill/>
            </a:ln>
          </p:spPr>
          <p:txBody>
            <a:bodyPr spcFirstLastPara="1" wrap="square" lIns="91425" tIns="45700" rIns="91425" bIns="45700" anchor="t" anchorCtr="0">
              <a:spAutoFit/>
            </a:bodyPr>
            <a:lstStyle/>
            <a:p>
              <a:pPr lvl="0"/>
              <a:r>
                <a:rPr lang="en-US" altLang="ja-JP" sz="800" smtClean="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ページ読み込み終了直後に処理を行う為、「</a:t>
              </a:r>
              <a:r>
                <a:rPr lang="en-US" altLang="ja-JP" sz="800" err="1">
                  <a:solidFill>
                    <a:srgbClr val="00B050"/>
                  </a:solidFill>
                  <a:latin typeface="+mn-ea"/>
                  <a:cs typeface="Quattrocento Sans"/>
                  <a:sym typeface="Quattrocento Sans"/>
                </a:rPr>
                <a:t>iba_pageloaded</a:t>
              </a:r>
              <a:r>
                <a:rPr lang="ja-JP" altLang="en-US" sz="800">
                  <a:solidFill>
                    <a:srgbClr val="00B050"/>
                  </a:solidFill>
                  <a:latin typeface="+mn-ea"/>
                  <a:cs typeface="Quattrocento Sans"/>
                  <a:sym typeface="Quattrocento Sans"/>
                </a:rPr>
                <a:t>」を使用</a:t>
              </a:r>
            </a:p>
            <a:p>
              <a:pPr lvl="0"/>
              <a:r>
                <a:rPr lang="en-US" altLang="ja-JP" sz="800" err="1">
                  <a:latin typeface="+mn-ea"/>
                  <a:cs typeface="Quattrocento Sans"/>
                  <a:sym typeface="Quattrocento Sans"/>
                </a:rPr>
                <a:t>window.addEventListener</a:t>
              </a:r>
              <a:r>
                <a:rPr lang="en-US" altLang="ja-JP" sz="800">
                  <a:latin typeface="+mn-ea"/>
                  <a:cs typeface="Quattrocento Sans"/>
                  <a:sym typeface="Quattrocento Sans"/>
                </a:rPr>
                <a:t>('</a:t>
              </a:r>
              <a:r>
                <a:rPr lang="en-US" altLang="ja-JP" sz="800" err="1">
                  <a:latin typeface="+mn-ea"/>
                  <a:cs typeface="Quattrocento Sans"/>
                  <a:sym typeface="Quattrocento Sans"/>
                </a:rPr>
                <a:t>iba_pageloaded</a:t>
              </a:r>
              <a:r>
                <a:rPr lang="en-US" altLang="ja-JP" sz="800">
                  <a:latin typeface="+mn-ea"/>
                  <a:cs typeface="Quattrocento Sans"/>
                  <a:sym typeface="Quattrocento Sans"/>
                </a:rPr>
                <a:t>', function </a:t>
              </a:r>
              <a:r>
                <a:rPr lang="en-US" altLang="ja-JP" sz="800" smtClean="0">
                  <a:latin typeface="+mn-ea"/>
                  <a:cs typeface="Quattrocento Sans"/>
                  <a:sym typeface="Quattrocento Sans"/>
                </a:rPr>
                <a:t>(e){</a:t>
              </a:r>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a:t>
              </a: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画面の再読み込み等で「</a:t>
              </a:r>
              <a:r>
                <a:rPr lang="en-US" altLang="ja-JP" sz="800" err="1">
                  <a:solidFill>
                    <a:srgbClr val="00B050"/>
                  </a:solidFill>
                  <a:latin typeface="+mn-ea"/>
                  <a:cs typeface="Quattrocento Sans"/>
                  <a:sym typeface="Quattrocento Sans"/>
                </a:rPr>
                <a:t>iba_pageloaded</a:t>
              </a:r>
              <a:r>
                <a:rPr lang="ja-JP" altLang="en-US" sz="800">
                  <a:solidFill>
                    <a:srgbClr val="00B050"/>
                  </a:solidFill>
                  <a:latin typeface="+mn-ea"/>
                  <a:cs typeface="Quattrocento Sans"/>
                  <a:sym typeface="Quattrocento Sans"/>
                </a:rPr>
                <a:t>」が呼ばれる度にボタンが追加されることを回避する為、</a:t>
              </a:r>
            </a:p>
            <a:p>
              <a:pPr lvl="0"/>
              <a:r>
                <a:rPr lang="ja-JP" altLang="en-US" sz="800">
                  <a:solidFill>
                    <a:srgbClr val="00B050"/>
                  </a:solidFill>
                  <a:latin typeface="+mn-ea"/>
                  <a:cs typeface="Quattrocento Sans"/>
                  <a:sym typeface="Quattrocento Sans"/>
                </a:rPr>
                <a:t>    </a:t>
              </a:r>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既に「</a:t>
              </a:r>
              <a:r>
                <a:rPr lang="en-US" altLang="ja-JP" sz="800">
                  <a:solidFill>
                    <a:srgbClr val="00B050"/>
                  </a:solidFill>
                  <a:latin typeface="+mn-ea"/>
                  <a:cs typeface="Quattrocento Sans"/>
                  <a:sym typeface="Quattrocento Sans"/>
                </a:rPr>
                <a:t>create-button</a:t>
              </a:r>
              <a:r>
                <a:rPr lang="ja-JP" altLang="en-US" sz="800">
                  <a:solidFill>
                    <a:srgbClr val="00B050"/>
                  </a:solidFill>
                  <a:latin typeface="+mn-ea"/>
                  <a:cs typeface="Quattrocento Sans"/>
                  <a:sym typeface="Quattrocento Sans"/>
                </a:rPr>
                <a:t>」クラスの要素が存在する（要素数が </a:t>
              </a:r>
              <a:r>
                <a:rPr lang="en-US" altLang="ja-JP" sz="800">
                  <a:solidFill>
                    <a:srgbClr val="00B050"/>
                  </a:solidFill>
                  <a:latin typeface="+mn-ea"/>
                  <a:cs typeface="Quattrocento Sans"/>
                  <a:sym typeface="Quattrocento Sans"/>
                </a:rPr>
                <a:t>0 </a:t>
              </a:r>
              <a:r>
                <a:rPr lang="ja-JP" altLang="en-US" sz="800">
                  <a:solidFill>
                    <a:srgbClr val="00B050"/>
                  </a:solidFill>
                  <a:latin typeface="+mn-ea"/>
                  <a:cs typeface="Quattrocento Sans"/>
                  <a:sym typeface="Quattrocento Sans"/>
                </a:rPr>
                <a:t>ではない）場合は何もせず処理を抜ける</a:t>
              </a:r>
            </a:p>
            <a:p>
              <a:pPr lvl="0"/>
              <a:r>
                <a:rPr lang="ja-JP" altLang="en-US" sz="800">
                  <a:latin typeface="+mn-ea"/>
                  <a:cs typeface="Quattrocento Sans"/>
                  <a:sym typeface="Quattrocento Sans"/>
                </a:rPr>
                <a:t>    </a:t>
              </a:r>
              <a:r>
                <a:rPr lang="en-US" altLang="ja-JP" sz="800">
                  <a:latin typeface="+mn-ea"/>
                  <a:cs typeface="Quattrocento Sans"/>
                  <a:sym typeface="Quattrocento Sans"/>
                </a:rPr>
                <a:t>if( </a:t>
              </a:r>
              <a:r>
                <a:rPr lang="en-US" altLang="ja-JP" sz="800" err="1">
                  <a:latin typeface="+mn-ea"/>
                  <a:cs typeface="Quattrocento Sans"/>
                  <a:sym typeface="Quattrocento Sans"/>
                </a:rPr>
                <a:t>document.querySelectorAll</a:t>
              </a:r>
              <a:r>
                <a:rPr lang="en-US" altLang="ja-JP" sz="800">
                  <a:latin typeface="+mn-ea"/>
                  <a:cs typeface="Quattrocento Sans"/>
                  <a:sym typeface="Quattrocento Sans"/>
                </a:rPr>
                <a:t>('.create-button').length != 0 ){</a:t>
              </a:r>
            </a:p>
            <a:p>
              <a:pPr lvl="0"/>
              <a:r>
                <a:rPr lang="en-US" altLang="ja-JP" sz="800">
                  <a:latin typeface="+mn-ea"/>
                  <a:cs typeface="Quattrocento Sans"/>
                  <a:sym typeface="Quattrocento Sans"/>
                </a:rPr>
                <a:t>        return;</a:t>
              </a:r>
            </a:p>
            <a:p>
              <a:pPr lvl="0"/>
              <a:r>
                <a:rPr lang="en-US" altLang="ja-JP" sz="800">
                  <a:latin typeface="+mn-ea"/>
                  <a:cs typeface="Quattrocento Sans"/>
                  <a:sym typeface="Quattrocento Sans"/>
                </a:rPr>
                <a:t>    }</a:t>
              </a:r>
            </a:p>
            <a:p>
              <a:pPr lvl="0"/>
              <a:r>
                <a:rPr lang="en-US" altLang="ja-JP" sz="800">
                  <a:solidFill>
                    <a:srgbClr val="00B050"/>
                  </a:solidFill>
                  <a:latin typeface="+mn-ea"/>
                  <a:cs typeface="Quattrocento Sans"/>
                  <a:sym typeface="Quattrocento Sans"/>
                </a:rPr>
                <a:t>    </a:t>
              </a: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ページ上部にプラスボタンを追加</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本資料「カスタムボタンを追加する～ページのツールバーに追加～」を参照</a:t>
              </a:r>
              <a:r>
                <a:rPr lang="en-US" altLang="ja-JP" sz="800">
                  <a:solidFill>
                    <a:srgbClr val="00B050"/>
                  </a:solidFill>
                  <a:latin typeface="+mn-ea"/>
                  <a:cs typeface="Quattrocento Sans"/>
                  <a:sym typeface="Quattrocento Sans"/>
                </a:rPr>
                <a:t>)</a:t>
              </a:r>
            </a:p>
            <a:p>
              <a:pPr lvl="0"/>
              <a:r>
                <a:rPr lang="en-US" altLang="ja-JP" sz="800">
                  <a:latin typeface="+mn-ea"/>
                  <a:cs typeface="Quattrocento Sans"/>
                  <a:sym typeface="Quattrocento Sans"/>
                </a:rPr>
                <a:t>    </a:t>
              </a:r>
              <a:r>
                <a:rPr lang="en-US" altLang="ja-JP" sz="800" err="1">
                  <a:latin typeface="+mn-ea"/>
                  <a:cs typeface="Quattrocento Sans"/>
                  <a:sym typeface="Quattrocento Sans"/>
                </a:rPr>
                <a:t>var</a:t>
              </a:r>
              <a:r>
                <a:rPr lang="en-US" altLang="ja-JP" sz="800">
                  <a:latin typeface="+mn-ea"/>
                  <a:cs typeface="Quattrocento Sans"/>
                  <a:sym typeface="Quattrocento Sans"/>
                </a:rPr>
                <a:t> page = </a:t>
              </a:r>
              <a:r>
                <a:rPr lang="en-US" altLang="ja-JP" sz="800" err="1">
                  <a:latin typeface="+mn-ea"/>
                  <a:cs typeface="Quattrocento Sans"/>
                  <a:sym typeface="Quattrocento Sans"/>
                </a:rPr>
                <a:t>e.data</a:t>
              </a:r>
              <a:r>
                <a:rPr lang="en-US" altLang="ja-JP" sz="800">
                  <a:latin typeface="+mn-ea"/>
                  <a:cs typeface="Quattrocento Sans"/>
                  <a:sym typeface="Quattrocento Sans"/>
                </a:rPr>
                <a:t>;</a:t>
              </a:r>
            </a:p>
            <a:p>
              <a:pPr lvl="0"/>
              <a:r>
                <a:rPr lang="en-US" altLang="ja-JP" sz="800">
                  <a:latin typeface="+mn-ea"/>
                  <a:cs typeface="Quattrocento Sans"/>
                  <a:sym typeface="Quattrocento Sans"/>
                </a:rPr>
                <a:t>    </a:t>
              </a:r>
              <a:r>
                <a:rPr lang="en-US" altLang="ja-JP" sz="800" err="1">
                  <a:latin typeface="+mn-ea"/>
                  <a:cs typeface="Quattrocento Sans"/>
                  <a:sym typeface="Quattrocento Sans"/>
                </a:rPr>
                <a:t>var</a:t>
              </a:r>
              <a:r>
                <a:rPr lang="en-US" altLang="ja-JP" sz="800">
                  <a:latin typeface="+mn-ea"/>
                  <a:cs typeface="Quattrocento Sans"/>
                  <a:sym typeface="Quattrocento Sans"/>
                </a:rPr>
                <a:t> button1 = </a:t>
              </a:r>
              <a:r>
                <a:rPr lang="en-US" altLang="ja-JP" sz="800" err="1">
                  <a:latin typeface="+mn-ea"/>
                  <a:cs typeface="Quattrocento Sans"/>
                  <a:sym typeface="Quattrocento Sans"/>
                </a:rPr>
                <a:t>page.addButton</a:t>
              </a:r>
              <a:r>
                <a:rPr lang="en-US" altLang="ja-JP" sz="800" smtClean="0">
                  <a:latin typeface="+mn-ea"/>
                  <a:cs typeface="Quattrocento Sans"/>
                  <a:sym typeface="Quattrocento Sans"/>
                </a:rPr>
                <a:t>({'tooltip</a:t>
              </a:r>
              <a:r>
                <a:rPr lang="en-US" altLang="ja-JP" sz="800">
                  <a:latin typeface="+mn-ea"/>
                  <a:cs typeface="Quattrocento Sans"/>
                  <a:sym typeface="Quattrocento Sans"/>
                </a:rPr>
                <a:t>'</a:t>
              </a:r>
              <a:r>
                <a:rPr lang="en-US" altLang="ja-JP" sz="800" smtClean="0">
                  <a:latin typeface="+mn-ea"/>
                  <a:cs typeface="Quattrocento Sans"/>
                  <a:sym typeface="Quattrocento Sans"/>
                </a:rPr>
                <a:t>: </a:t>
              </a:r>
              <a:r>
                <a:rPr lang="en-US" altLang="ja-JP" sz="800">
                  <a:latin typeface="+mn-ea"/>
                  <a:cs typeface="Quattrocento Sans"/>
                  <a:sym typeface="Quattrocento Sans"/>
                </a:rPr>
                <a:t>'</a:t>
              </a:r>
              <a:r>
                <a:rPr lang="en-US" altLang="ja-JP" sz="800" smtClean="0">
                  <a:latin typeface="+mn-ea"/>
                  <a:cs typeface="Quattrocento Sans"/>
                  <a:sym typeface="Quattrocento Sans"/>
                </a:rPr>
                <a:t>Create contents', 'glyphClasses</a:t>
              </a:r>
              <a:r>
                <a:rPr lang="en-US" altLang="ja-JP" sz="800">
                  <a:latin typeface="+mn-ea"/>
                  <a:cs typeface="Quattrocento Sans"/>
                  <a:sym typeface="Quattrocento Sans"/>
                </a:rPr>
                <a:t>'</a:t>
              </a:r>
              <a:r>
                <a:rPr lang="en-US" altLang="ja-JP" sz="800" smtClean="0">
                  <a:latin typeface="+mn-ea"/>
                  <a:cs typeface="Quattrocento Sans"/>
                  <a:sym typeface="Quattrocento Sans"/>
                </a:rPr>
                <a:t>: </a:t>
              </a:r>
              <a:r>
                <a:rPr lang="en-US" altLang="ja-JP" sz="800">
                  <a:latin typeface="+mn-ea"/>
                  <a:cs typeface="Quattrocento Sans"/>
                  <a:sym typeface="Quattrocento Sans"/>
                </a:rPr>
                <a:t>'</a:t>
              </a:r>
              <a:r>
                <a:rPr lang="en-US" altLang="ja-JP" sz="800" smtClean="0">
                  <a:latin typeface="+mn-ea"/>
                  <a:cs typeface="Quattrocento Sans"/>
                  <a:sym typeface="Quattrocento Sans"/>
                </a:rPr>
                <a:t>fa fa-plus', 'class</a:t>
              </a:r>
              <a:r>
                <a:rPr lang="en-US" altLang="ja-JP" sz="800">
                  <a:latin typeface="+mn-ea"/>
                  <a:cs typeface="Quattrocento Sans"/>
                  <a:sym typeface="Quattrocento Sans"/>
                </a:rPr>
                <a:t>'</a:t>
              </a:r>
              <a:r>
                <a:rPr lang="en-US" altLang="ja-JP" sz="800" smtClean="0">
                  <a:latin typeface="+mn-ea"/>
                  <a:cs typeface="Quattrocento Sans"/>
                  <a:sym typeface="Quattrocento Sans"/>
                </a:rPr>
                <a:t>: 'create-button</a:t>
              </a:r>
              <a:r>
                <a:rPr lang="en-US" altLang="ja-JP" sz="800">
                  <a:latin typeface="+mn-ea"/>
                  <a:cs typeface="Quattrocento Sans"/>
                  <a:sym typeface="Quattrocento Sans"/>
                </a:rPr>
                <a:t>'</a:t>
              </a:r>
              <a:r>
                <a:rPr lang="en-US" altLang="ja-JP" sz="800" smtClean="0">
                  <a:latin typeface="+mn-ea"/>
                  <a:cs typeface="Quattrocento Sans"/>
                  <a:sym typeface="Quattrocento Sans"/>
                </a:rPr>
                <a:t>}, </a:t>
              </a:r>
              <a:r>
                <a:rPr lang="en-US" altLang="ja-JP" sz="800">
                  <a:latin typeface="+mn-ea"/>
                  <a:cs typeface="Quattrocento Sans"/>
                  <a:sym typeface="Quattrocento Sans"/>
                </a:rPr>
                <a:t>'.</a:t>
              </a:r>
              <a:r>
                <a:rPr lang="en-US" altLang="ja-JP" sz="800" err="1">
                  <a:latin typeface="+mn-ea"/>
                  <a:cs typeface="Quattrocento Sans"/>
                  <a:sym typeface="Quattrocento Sans"/>
                </a:rPr>
                <a:t>pd</a:t>
              </a:r>
              <a:r>
                <a:rPr lang="en-US" altLang="ja-JP" sz="800">
                  <a:latin typeface="+mn-ea"/>
                  <a:cs typeface="Quattrocento Sans"/>
                  <a:sym typeface="Quattrocento Sans"/>
                </a:rPr>
                <a:t>-header-</a:t>
              </a:r>
              <a:r>
                <a:rPr lang="en-US" altLang="ja-JP" sz="800" err="1">
                  <a:latin typeface="+mn-ea"/>
                  <a:cs typeface="Quattrocento Sans"/>
                  <a:sym typeface="Quattrocento Sans"/>
                </a:rPr>
                <a:t>button_create</a:t>
              </a:r>
              <a:r>
                <a:rPr lang="en-US" altLang="ja-JP" sz="800">
                  <a:latin typeface="+mn-ea"/>
                  <a:cs typeface="Quattrocento Sans"/>
                  <a:sym typeface="Quattrocento Sans"/>
                </a:rPr>
                <a:t>', true);</a:t>
              </a:r>
            </a:p>
            <a:p>
              <a:pPr lvl="0"/>
              <a:r>
                <a:rPr lang="en-US" altLang="ja-JP" sz="800">
                  <a:solidFill>
                    <a:srgbClr val="00B050"/>
                  </a:solidFill>
                  <a:latin typeface="+mn-ea"/>
                  <a:cs typeface="Quattrocento Sans"/>
                  <a:sym typeface="Quattrocento Sans"/>
                </a:rPr>
                <a:t>    </a:t>
              </a: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追加したプラスボタンをクリックした時のイベントを設定</a:t>
              </a:r>
            </a:p>
            <a:p>
              <a:pPr lvl="0"/>
              <a:r>
                <a:rPr lang="ja-JP" altLang="en-US" sz="800">
                  <a:latin typeface="+mn-ea"/>
                  <a:cs typeface="Quattrocento Sans"/>
                  <a:sym typeface="Quattrocento Sans"/>
                </a:rPr>
                <a:t>    </a:t>
              </a:r>
              <a:r>
                <a:rPr lang="en-US" altLang="ja-JP" sz="800">
                  <a:latin typeface="+mn-ea"/>
                  <a:cs typeface="Quattrocento Sans"/>
                  <a:sym typeface="Quattrocento Sans"/>
                </a:rPr>
                <a:t>button1.addEventListener('click', </a:t>
              </a:r>
              <a:r>
                <a:rPr lang="en-US" altLang="ja-JP" sz="800" err="1">
                  <a:latin typeface="+mn-ea"/>
                  <a:cs typeface="Quattrocento Sans"/>
                  <a:sym typeface="Quattrocento Sans"/>
                </a:rPr>
                <a:t>createContent</a:t>
              </a:r>
              <a:r>
                <a:rPr lang="en-US" altLang="ja-JP" sz="800">
                  <a:latin typeface="+mn-ea"/>
                  <a:cs typeface="Quattrocento Sans"/>
                  <a:sym typeface="Quattrocento Sans"/>
                </a:rPr>
                <a:t>);</a:t>
              </a:r>
            </a:p>
            <a:p>
              <a:pPr lvl="0"/>
              <a:r>
                <a:rPr lang="en-US" altLang="ja-JP" sz="800">
                  <a:latin typeface="+mn-ea"/>
                  <a:cs typeface="Quattrocento Sans"/>
                  <a:sym typeface="Quattrocento Sans"/>
                </a:rPr>
                <a:t>});</a:t>
              </a:r>
            </a:p>
            <a:p>
              <a:pPr lvl="0"/>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プラスボタンクリック時にコンテンツを追加する関数</a:t>
              </a:r>
            </a:p>
            <a:p>
              <a:pPr lvl="0"/>
              <a:r>
                <a:rPr lang="en-US" altLang="ja-JP" sz="800">
                  <a:latin typeface="+mn-ea"/>
                  <a:cs typeface="Quattrocento Sans"/>
                  <a:sym typeface="Quattrocento Sans"/>
                </a:rPr>
                <a:t>function </a:t>
              </a:r>
              <a:r>
                <a:rPr lang="en-US" altLang="ja-JP" sz="800" err="1">
                  <a:latin typeface="+mn-ea"/>
                  <a:cs typeface="Quattrocento Sans"/>
                  <a:sym typeface="Quattrocento Sans"/>
                </a:rPr>
                <a:t>createContent</a:t>
              </a:r>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latin typeface="+mn-ea"/>
                  <a:cs typeface="Quattrocento Sans"/>
                  <a:sym typeface="Quattrocento Sans"/>
                </a:rPr>
                <a:t>{</a:t>
              </a:r>
            </a:p>
            <a:p>
              <a:pPr lvl="0"/>
              <a:r>
                <a:rPr lang="en-US" altLang="ja-JP" sz="800">
                  <a:solidFill>
                    <a:srgbClr val="00B050"/>
                  </a:solidFill>
                  <a:latin typeface="+mn-ea"/>
                  <a:cs typeface="Quattrocento Sans"/>
                  <a:sym typeface="Quattrocento Sans"/>
                </a:rPr>
                <a:t>    // </a:t>
              </a:r>
              <a:r>
                <a:rPr lang="ja-JP" altLang="en-US" sz="800" smtClean="0">
                  <a:solidFill>
                    <a:srgbClr val="00B050"/>
                  </a:solidFill>
                  <a:latin typeface="+mn-ea"/>
                  <a:cs typeface="Quattrocento Sans"/>
                  <a:sym typeface="Quattrocento Sans"/>
                </a:rPr>
                <a:t>コンテナの要素を取得（手順</a:t>
              </a:r>
              <a:r>
                <a:rPr lang="en-US" altLang="ja-JP" sz="800" smtClean="0">
                  <a:solidFill>
                    <a:srgbClr val="00B050"/>
                  </a:solidFill>
                  <a:latin typeface="+mn-ea"/>
                  <a:cs typeface="Quattrocento Sans"/>
                  <a:sym typeface="Quattrocento Sans"/>
                </a:rPr>
                <a:t>2</a:t>
              </a:r>
              <a:r>
                <a:rPr lang="ja-JP" altLang="en-US" sz="800" smtClean="0">
                  <a:solidFill>
                    <a:srgbClr val="00B050"/>
                  </a:solidFill>
                  <a:latin typeface="+mn-ea"/>
                  <a:cs typeface="Quattrocento Sans"/>
                  <a:sym typeface="Quattrocento Sans"/>
                </a:rPr>
                <a:t>で取得した</a:t>
              </a:r>
              <a:r>
                <a:rPr lang="en-US" altLang="ja-JP" sz="800" smtClean="0">
                  <a:solidFill>
                    <a:srgbClr val="00B050"/>
                  </a:solidFill>
                  <a:latin typeface="+mn-ea"/>
                  <a:cs typeface="Quattrocento Sans"/>
                  <a:sym typeface="Quattrocento Sans"/>
                </a:rPr>
                <a:t>ID</a:t>
              </a:r>
              <a:r>
                <a:rPr lang="ja-JP" altLang="en-US" sz="800" smtClean="0">
                  <a:solidFill>
                    <a:srgbClr val="00B050"/>
                  </a:solidFill>
                  <a:latin typeface="+mn-ea"/>
                  <a:cs typeface="Quattrocento Sans"/>
                  <a:sym typeface="Quattrocento Sans"/>
                </a:rPr>
                <a:t>を使用）</a:t>
              </a:r>
            </a:p>
            <a:p>
              <a:pPr lvl="0"/>
              <a:r>
                <a:rPr lang="ja-JP" altLang="en-US" sz="800" smtClean="0">
                  <a:latin typeface="+mn-ea"/>
                  <a:cs typeface="Quattrocento Sans"/>
                  <a:sym typeface="Quattrocento Sans"/>
                </a:rPr>
                <a:t>    </a:t>
              </a:r>
              <a:r>
                <a:rPr lang="en-US" altLang="ja-JP" sz="800" err="1" smtClean="0">
                  <a:latin typeface="+mn-ea"/>
                  <a:cs typeface="Quattrocento Sans"/>
                  <a:sym typeface="Quattrocento Sans"/>
                </a:rPr>
                <a:t>var</a:t>
              </a:r>
              <a:r>
                <a:rPr lang="en-US" altLang="ja-JP" sz="800" smtClean="0">
                  <a:latin typeface="+mn-ea"/>
                  <a:cs typeface="Quattrocento Sans"/>
                  <a:sym typeface="Quattrocento Sans"/>
                </a:rPr>
                <a:t> panel = </a:t>
              </a:r>
              <a:r>
                <a:rPr lang="en-US" altLang="ja-JP" sz="800" err="1" smtClean="0">
                  <a:latin typeface="+mn-ea"/>
                  <a:cs typeface="Quattrocento Sans"/>
                  <a:sym typeface="Quattrocento Sans"/>
                </a:rPr>
                <a:t>document.querySelector</a:t>
              </a:r>
              <a:r>
                <a:rPr lang="en-US" altLang="ja-JP" sz="800" smtClean="0">
                  <a:latin typeface="+mn-ea"/>
                  <a:cs typeface="Quattrocento Sans"/>
                  <a:sym typeface="Quattrocento Sans"/>
                </a:rPr>
                <a:t>('.</a:t>
              </a:r>
              <a:r>
                <a:rPr lang="en-US" altLang="ja-JP" sz="800" b="1" smtClean="0">
                  <a:solidFill>
                    <a:srgbClr val="FF0000"/>
                  </a:solidFill>
                  <a:latin typeface="+mn-ea"/>
                  <a:cs typeface="Quattrocento Sans"/>
                  <a:sym typeface="Quattrocento Sans"/>
                </a:rPr>
                <a:t>CONTAINER-LG21AMDZ194BUUMN24106</a:t>
              </a:r>
              <a:r>
                <a:rPr lang="en-US" altLang="ja-JP" sz="800" smtClean="0">
                  <a:latin typeface="+mn-ea"/>
                  <a:cs typeface="Quattrocento Sans"/>
                  <a:sym typeface="Quattrocento Sans"/>
                </a:rPr>
                <a:t>').</a:t>
              </a:r>
              <a:r>
                <a:rPr lang="en-US" altLang="ja-JP" sz="800" err="1" smtClean="0">
                  <a:latin typeface="+mn-ea"/>
                  <a:cs typeface="Quattrocento Sans"/>
                  <a:sym typeface="Quattrocento Sans"/>
                </a:rPr>
                <a:t>ibaObject</a:t>
              </a:r>
              <a:r>
                <a:rPr lang="en-US" altLang="ja-JP" sz="800" smtClean="0">
                  <a:latin typeface="+mn-ea"/>
                  <a:cs typeface="Quattrocento Sans"/>
                  <a:sym typeface="Quattrocento Sans"/>
                </a:rPr>
                <a:t>;</a:t>
              </a:r>
            </a:p>
            <a:p>
              <a:pPr lvl="0"/>
              <a:r>
                <a:rPr lang="en-US" altLang="ja-JP" sz="800" smtClean="0">
                  <a:solidFill>
                    <a:srgbClr val="00B050"/>
                  </a:solidFill>
                  <a:latin typeface="+mn-ea"/>
                  <a:cs typeface="Quattrocento Sans"/>
                  <a:sym typeface="Quattrocento Sans"/>
                </a:rPr>
                <a:t>    </a:t>
              </a:r>
              <a:endParaRPr lang="en-US" altLang="ja-JP" sz="800">
                <a:solidFill>
                  <a:srgbClr val="00B050"/>
                </a:solidFill>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コンテナ</a:t>
              </a:r>
              <a:r>
                <a:rPr lang="ja-JP" altLang="en-US" sz="800" smtClean="0">
                  <a:solidFill>
                    <a:srgbClr val="00B050"/>
                  </a:solidFill>
                  <a:latin typeface="+mn-ea"/>
                  <a:cs typeface="Quattrocento Sans"/>
                  <a:sym typeface="Quattrocento Sans"/>
                </a:rPr>
                <a:t>上</a:t>
              </a:r>
              <a:r>
                <a:rPr lang="ja-JP" altLang="en-US" sz="800">
                  <a:solidFill>
                    <a:srgbClr val="00B050"/>
                  </a:solidFill>
                  <a:latin typeface="+mn-ea"/>
                  <a:cs typeface="Quattrocento Sans"/>
                  <a:sym typeface="Quattrocento Sans"/>
                </a:rPr>
                <a:t>にレポート</a:t>
              </a:r>
              <a:r>
                <a:rPr lang="en-US" altLang="ja-JP" sz="800">
                  <a:solidFill>
                    <a:srgbClr val="00B050"/>
                  </a:solidFill>
                  <a:latin typeface="+mn-ea"/>
                  <a:cs typeface="Quattrocento Sans"/>
                  <a:sym typeface="Quattrocento Sans"/>
                </a:rPr>
                <a:t>(sample</a:t>
              </a:r>
              <a:r>
                <a:rPr lang="ja-JP" altLang="en-US" sz="800">
                  <a:solidFill>
                    <a:srgbClr val="00B050"/>
                  </a:solidFill>
                  <a:latin typeface="+mn-ea"/>
                  <a:cs typeface="Quattrocento Sans"/>
                  <a:sym typeface="Quattrocento Sans"/>
                </a:rPr>
                <a:t>フォルダ配下の </a:t>
              </a:r>
              <a:r>
                <a:rPr lang="en-US" altLang="ja-JP" sz="800" err="1" smtClean="0">
                  <a:solidFill>
                    <a:srgbClr val="00B050"/>
                  </a:solidFill>
                  <a:latin typeface="+mn-ea"/>
                  <a:cs typeface="Quattrocento Sans"/>
                  <a:sym typeface="Quattrocento Sans"/>
                </a:rPr>
                <a:t>reportsample.fex</a:t>
              </a:r>
              <a:r>
                <a:rPr lang="en-US" altLang="ja-JP" sz="800" smtClean="0">
                  <a:solidFill>
                    <a:srgbClr val="00B050"/>
                  </a:solidFill>
                  <a:latin typeface="+mn-ea"/>
                  <a:cs typeface="Quattrocento Sans"/>
                  <a:sym typeface="Quattrocento Sans"/>
                </a:rPr>
                <a:t> </a:t>
              </a:r>
              <a:r>
                <a:rPr lang="ja-JP" altLang="en-US" sz="800" smtClean="0">
                  <a:solidFill>
                    <a:srgbClr val="00B050"/>
                  </a:solidFill>
                  <a:latin typeface="+mn-ea"/>
                  <a:cs typeface="Quattrocento Sans"/>
                  <a:sym typeface="Quattrocento Sans"/>
                </a:rPr>
                <a:t>ファイル</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を上書き実行</a:t>
              </a:r>
            </a:p>
            <a:p>
              <a:pPr lvl="0"/>
              <a:r>
                <a:rPr lang="ja-JP" altLang="en-US" sz="800">
                  <a:latin typeface="+mn-ea"/>
                  <a:cs typeface="Quattrocento Sans"/>
                  <a:sym typeface="Quattrocento Sans"/>
                </a:rPr>
                <a:t>    </a:t>
              </a:r>
              <a:r>
                <a:rPr lang="en-US" altLang="ja-JP" sz="800" err="1">
                  <a:latin typeface="+mn-ea"/>
                  <a:cs typeface="Quattrocento Sans"/>
                  <a:sym typeface="Quattrocento Sans"/>
                </a:rPr>
                <a:t>panel.addContent</a:t>
              </a:r>
              <a:r>
                <a:rPr lang="en-US" altLang="ja-JP" sz="800">
                  <a:latin typeface="+mn-ea"/>
                  <a:cs typeface="Quattrocento Sans"/>
                  <a:sym typeface="Quattrocento Sans"/>
                </a:rPr>
                <a:t>('IBFS:/WFC/Repository/sample/</a:t>
              </a:r>
              <a:r>
                <a:rPr lang="en-US" altLang="ja-JP" sz="800" err="1">
                  <a:latin typeface="+mn-ea"/>
                  <a:cs typeface="Quattrocento Sans"/>
                  <a:sym typeface="Quattrocento Sans"/>
                </a:rPr>
                <a:t>reportsample.fex</a:t>
              </a:r>
              <a:r>
                <a:rPr lang="en-US" altLang="ja-JP" sz="800">
                  <a:latin typeface="+mn-ea"/>
                  <a:cs typeface="Quattrocento Sans"/>
                  <a:sym typeface="Quattrocento Sans"/>
                </a:rPr>
                <a:t>', '</a:t>
              </a:r>
              <a:r>
                <a:rPr lang="ja-JP" altLang="en-US" sz="800">
                  <a:latin typeface="+mn-ea"/>
                  <a:cs typeface="Quattrocento Sans"/>
                  <a:sym typeface="Quattrocento Sans"/>
                </a:rPr>
                <a:t>レポート</a:t>
              </a:r>
              <a:r>
                <a:rPr lang="en-US" altLang="ja-JP" sz="800">
                  <a:latin typeface="+mn-ea"/>
                  <a:cs typeface="Quattrocento Sans"/>
                  <a:sym typeface="Quattrocento Sans"/>
                </a:rPr>
                <a:t>', true</a:t>
              </a:r>
              <a:r>
                <a:rPr lang="en-US" altLang="ja-JP" sz="800" smtClean="0">
                  <a:latin typeface="+mn-ea"/>
                  <a:cs typeface="Quattrocento Sans"/>
                  <a:sym typeface="Quattrocento Sans"/>
                </a:rPr>
                <a:t>);</a:t>
              </a:r>
            </a:p>
            <a:p>
              <a:pPr lvl="0"/>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a:t>
              </a:r>
              <a:endParaRPr sz="800">
                <a:latin typeface="+mn-ea"/>
              </a:endParaRPr>
            </a:p>
          </p:txBody>
        </p:sp>
      </p:grpSp>
      <p:grpSp>
        <p:nvGrpSpPr>
          <p:cNvPr id="17" name="グループ化 16"/>
          <p:cNvGrpSpPr/>
          <p:nvPr/>
        </p:nvGrpSpPr>
        <p:grpSpPr>
          <a:xfrm>
            <a:off x="4427984" y="3291830"/>
            <a:ext cx="2304256" cy="382674"/>
            <a:chOff x="4086342" y="3081939"/>
            <a:chExt cx="2304256" cy="382674"/>
          </a:xfrm>
        </p:grpSpPr>
        <p:sp>
          <p:nvSpPr>
            <p:cNvPr id="18" name="正方形/長方形 17"/>
            <p:cNvSpPr/>
            <p:nvPr/>
          </p:nvSpPr>
          <p:spPr>
            <a:xfrm>
              <a:off x="4339629" y="3081939"/>
              <a:ext cx="2050969"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mn-ea"/>
                </a:rPr>
                <a:t>この部分</a:t>
              </a:r>
              <a:r>
                <a:rPr lang="ja-JP" altLang="en-US" sz="800" smtClean="0">
                  <a:solidFill>
                    <a:schemeClr val="tx1"/>
                  </a:solidFill>
                  <a:latin typeface="+mn-ea"/>
                </a:rPr>
                <a:t>は設定された</a:t>
              </a:r>
              <a:r>
                <a:rPr lang="en-US" altLang="ja-JP" sz="800" smtClean="0">
                  <a:solidFill>
                    <a:schemeClr val="tx1"/>
                  </a:solidFill>
                  <a:latin typeface="+mn-ea"/>
                </a:rPr>
                <a:t>ID</a:t>
              </a:r>
              <a:r>
                <a:rPr lang="ja-JP" altLang="en-US" sz="800" smtClean="0">
                  <a:solidFill>
                    <a:schemeClr val="tx1"/>
                  </a:solidFill>
                  <a:latin typeface="+mn-ea"/>
                </a:rPr>
                <a:t>を指定します。</a:t>
              </a:r>
              <a:endParaRPr kumimoji="1" lang="en-US" altLang="ja-JP" sz="800" smtClean="0">
                <a:solidFill>
                  <a:schemeClr val="tx1"/>
                </a:solidFill>
                <a:latin typeface="+mn-ea"/>
              </a:endParaRPr>
            </a:p>
          </p:txBody>
        </p:sp>
        <p:cxnSp>
          <p:nvCxnSpPr>
            <p:cNvPr id="19" name="直線コネクタ 18"/>
            <p:cNvCxnSpPr/>
            <p:nvPr/>
          </p:nvCxnSpPr>
          <p:spPr>
            <a:xfrm flipH="1">
              <a:off x="4086342" y="3381477"/>
              <a:ext cx="257342" cy="831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Google Shape;572;p31"/>
          <p:cNvSpPr txBox="1"/>
          <p:nvPr/>
        </p:nvSpPr>
        <p:spPr>
          <a:xfrm>
            <a:off x="269056" y="712869"/>
            <a:ext cx="859846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r>
              <a:rPr lang="ja-JP" sz="1100" b="0" i="0" u="none" strike="noStrike" cap="none" smtClean="0">
                <a:solidFill>
                  <a:srgbClr val="595959"/>
                </a:solidFill>
                <a:latin typeface="+mn-ea"/>
                <a:cs typeface="Quattrocento Sans"/>
                <a:sym typeface="Quattrocento Sans"/>
              </a:rPr>
              <a:t>。</a:t>
            </a:r>
            <a:endParaRPr lang="en-US" altLang="ja-JP" sz="1100" b="0" i="0" u="none" strike="noStrike" cap="none" smtClean="0">
              <a:solidFill>
                <a:srgbClr val="595959"/>
              </a:solidFill>
              <a:latin typeface="+mn-ea"/>
              <a:cs typeface="Quattrocento Sans"/>
              <a:sym typeface="Quattrocento Sans"/>
            </a:endParaRPr>
          </a:p>
        </p:txBody>
      </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～ベーシックコンテナに追加～</a:t>
              </a:r>
              <a:endParaRPr lang="ja-JP" altLang="en-US" sz="1100" b="1">
                <a:solidFill>
                  <a:schemeClr val="bg1"/>
                </a:solidFill>
                <a:latin typeface="+mj-ea"/>
                <a:ea typeface="+mj-ea"/>
                <a:cs typeface="Quattrocento Sans"/>
                <a:sym typeface="Quattrocento Sans"/>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49949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smtClean="0">
                <a:solidFill>
                  <a:srgbClr val="595959"/>
                </a:solidFill>
              </a:rPr>
              <a:t>© K.K. </a:t>
            </a:r>
            <a:r>
              <a:rPr lang="en-US" altLang="ja-JP" sz="1000" err="1" smtClean="0">
                <a:solidFill>
                  <a:srgbClr val="595959"/>
                </a:solidFill>
              </a:rPr>
              <a:t>Ashisuto</a:t>
            </a:r>
            <a:endParaRPr lang="ja-JP" altLang="en-US" sz="1000">
              <a:solidFill>
                <a:srgbClr val="595959"/>
              </a:solidFill>
            </a:endParaRPr>
          </a:p>
        </p:txBody>
      </p:sp>
      <p:sp>
        <p:nvSpPr>
          <p:cNvPr id="13"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4B22246B-72CC-4AB3-AEF9-7F9B00475CC6}" type="slidenum">
              <a:rPr lang="ja-JP" altLang="en-US" sz="1000" b="1" smtClean="0">
                <a:solidFill>
                  <a:srgbClr val="595959"/>
                </a:solidFill>
              </a:rPr>
              <a:pPr algn="r"/>
              <a:t>5</a:t>
            </a:fld>
            <a:endParaRPr lang="ja-JP" altLang="en-US" sz="1000" b="1">
              <a:solidFill>
                <a:srgbClr val="595959"/>
              </a:solidFill>
            </a:endParaRPr>
          </a:p>
        </p:txBody>
      </p:sp>
      <p:grpSp>
        <p:nvGrpSpPr>
          <p:cNvPr id="2" name="グループ化 1"/>
          <p:cNvGrpSpPr/>
          <p:nvPr/>
        </p:nvGrpSpPr>
        <p:grpSpPr>
          <a:xfrm>
            <a:off x="0" y="-11046"/>
            <a:ext cx="9144000" cy="657198"/>
            <a:chOff x="0" y="-11046"/>
            <a:chExt cx="9144000" cy="657198"/>
          </a:xfrm>
        </p:grpSpPr>
        <p:sp>
          <p:nvSpPr>
            <p:cNvPr id="16"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bg1"/>
                  </a:solidFill>
                  <a:latin typeface="Arial"/>
                  <a:ea typeface="Arial"/>
                  <a:cs typeface="Arial"/>
                  <a:sym typeface="Arial"/>
                </a:rPr>
                <a:t>はじめに</a:t>
              </a:r>
              <a:endParaRPr lang="ja-JP" altLang="en-US">
                <a:solidFill>
                  <a:schemeClr val="bg1"/>
                </a:solidFill>
                <a:latin typeface="Arial"/>
                <a:ea typeface="Arial"/>
                <a:cs typeface="Arial"/>
                <a:sym typeface="Arial"/>
              </a:endParaRPr>
            </a:p>
          </p:txBody>
        </p:sp>
        <p:sp>
          <p:nvSpPr>
            <p:cNvPr id="2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100" smtClean="0">
                  <a:solidFill>
                    <a:schemeClr val="dk1"/>
                  </a:solidFill>
                  <a:latin typeface="+mj-ea"/>
                  <a:ea typeface="+mj-ea"/>
                  <a:cs typeface="Arial"/>
                  <a:sym typeface="Arial"/>
                </a:rPr>
                <a:t>本書について</a:t>
              </a:r>
              <a:endParaRPr sz="1100" b="0" i="0" u="none" strike="noStrike" cap="none">
                <a:solidFill>
                  <a:schemeClr val="dk1"/>
                </a:solidFill>
                <a:latin typeface="+mj-ea"/>
                <a:ea typeface="+mj-ea"/>
                <a:cs typeface="Arial"/>
                <a:sym typeface="Arial"/>
              </a:endParaRPr>
            </a:p>
          </p:txBody>
        </p:sp>
      </p:grpSp>
      <p:graphicFrame>
        <p:nvGraphicFramePr>
          <p:cNvPr id="15" name="Google Shape;141;p27"/>
          <p:cNvGraphicFramePr/>
          <p:nvPr>
            <p:extLst>
              <p:ext uri="{D42A27DB-BD31-4B8C-83A1-F6EECF244321}">
                <p14:modId xmlns:p14="http://schemas.microsoft.com/office/powerpoint/2010/main" val="1009797978"/>
              </p:ext>
            </p:extLst>
          </p:nvPr>
        </p:nvGraphicFramePr>
        <p:xfrm>
          <a:off x="179512" y="843556"/>
          <a:ext cx="8784975" cy="3936564"/>
        </p:xfrm>
        <a:graphic>
          <a:graphicData uri="http://schemas.openxmlformats.org/drawingml/2006/table">
            <a:tbl>
              <a:tblPr>
                <a:noFill/>
              </a:tblPr>
              <a:tblGrid>
                <a:gridCol w="1340618">
                  <a:extLst>
                    <a:ext uri="{9D8B030D-6E8A-4147-A177-3AD203B41FA5}">
                      <a16:colId xmlns:a16="http://schemas.microsoft.com/office/drawing/2014/main" val="20000"/>
                    </a:ext>
                  </a:extLst>
                </a:gridCol>
                <a:gridCol w="7444357">
                  <a:extLst>
                    <a:ext uri="{9D8B030D-6E8A-4147-A177-3AD203B41FA5}">
                      <a16:colId xmlns:a16="http://schemas.microsoft.com/office/drawing/2014/main" val="20001"/>
                    </a:ext>
                  </a:extLst>
                </a:gridCol>
              </a:tblGrid>
              <a:tr h="658778">
                <a:tc>
                  <a:txBody>
                    <a:bodyPr/>
                    <a:lstStyle/>
                    <a:p>
                      <a:pPr marL="0" lvl="0" indent="0" algn="l" rtl="0">
                        <a:spcBef>
                          <a:spcPts val="0"/>
                        </a:spcBef>
                        <a:spcAft>
                          <a:spcPts val="0"/>
                        </a:spcAft>
                        <a:buNone/>
                      </a:pPr>
                      <a:r>
                        <a:rPr lang="ja-JP" sz="1200" b="1">
                          <a:solidFill>
                            <a:schemeClr val="lt1"/>
                          </a:solidFill>
                          <a:latin typeface="メイリオ" panose="020B0604030504040204" pitchFamily="50" charset="-128"/>
                          <a:ea typeface="メイリオ" panose="020B0604030504040204" pitchFamily="50" charset="-128"/>
                          <a:cs typeface="Kosugi Maru"/>
                          <a:sym typeface="Kosugi Maru"/>
                        </a:rPr>
                        <a:t>目的・利用用途</a:t>
                      </a:r>
                      <a:endParaRPr sz="1200" b="1">
                        <a:solidFill>
                          <a:schemeClr val="lt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lvl="0" indent="0" algn="l" rtl="0">
                        <a:lnSpc>
                          <a:spcPct val="130000"/>
                        </a:lnSpc>
                        <a:spcBef>
                          <a:spcPts val="0"/>
                        </a:spcBef>
                        <a:spcAft>
                          <a:spcPts val="0"/>
                        </a:spcAft>
                        <a:buClr>
                          <a:schemeClr val="dk1"/>
                        </a:buClr>
                        <a:buSzPts val="1100"/>
                        <a:buFont typeface="Arial"/>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本書</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は</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WebFOCUS</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の</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セルフサービス</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機能である</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Designer</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において</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JavaScript</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を活用するにあたっての</a:t>
                      </a:r>
                      <a:endPar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Clr>
                          <a:schemeClr val="dk1"/>
                        </a:buClr>
                        <a:buSzPts val="1100"/>
                        <a:buFont typeface="Arial"/>
                        <a:buNone/>
                      </a:pP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　 基本的な操作方法をはじめ、具体的な活用</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実装方法</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を</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ご理解頂くことを目的としています。</a:t>
                      </a:r>
                      <a:endParaRPr sz="1100">
                        <a:solidFill>
                          <a:srgbClr val="595959"/>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tcPr>
                </a:tc>
                <a:extLst>
                  <a:ext uri="{0D108BD9-81ED-4DB2-BD59-A6C34878D82A}">
                    <a16:rowId xmlns:a16="http://schemas.microsoft.com/office/drawing/2014/main" val="10000"/>
                  </a:ext>
                </a:extLst>
              </a:tr>
              <a:tr h="1608047">
                <a:tc>
                  <a:txBody>
                    <a:bodyPr/>
                    <a:lstStyle/>
                    <a:p>
                      <a:pPr marL="0" lvl="0" indent="0" algn="l" rtl="0">
                        <a:spcBef>
                          <a:spcPts val="0"/>
                        </a:spcBef>
                        <a:spcAft>
                          <a:spcPts val="0"/>
                        </a:spcAft>
                        <a:buNone/>
                      </a:pPr>
                      <a:r>
                        <a:rPr lang="ja-JP" sz="1200" b="1">
                          <a:solidFill>
                            <a:schemeClr val="lt1"/>
                          </a:solidFill>
                          <a:latin typeface="メイリオ" panose="020B0604030504040204" pitchFamily="50" charset="-128"/>
                          <a:ea typeface="メイリオ" panose="020B0604030504040204" pitchFamily="50" charset="-128"/>
                          <a:cs typeface="Kosugi Maru"/>
                          <a:sym typeface="Kosugi Maru"/>
                        </a:rPr>
                        <a:t>記載内容</a:t>
                      </a:r>
                      <a:endParaRPr sz="1200" b="1">
                        <a:solidFill>
                          <a:schemeClr val="lt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lvl="0" indent="0" algn="l" rtl="0">
                        <a:lnSpc>
                          <a:spcPct val="130000"/>
                        </a:lnSpc>
                        <a:spcBef>
                          <a:spcPts val="0"/>
                        </a:spcBef>
                        <a:spcAft>
                          <a:spcPts val="0"/>
                        </a:spcAft>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本書</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では</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Designer</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で</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JavaScript</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を</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使用</a:t>
                      </a:r>
                      <a:r>
                        <a:rPr lang="ja-JP" sz="1100" b="1">
                          <a:solidFill>
                            <a:srgbClr val="F79646"/>
                          </a:solidFill>
                          <a:latin typeface="メイリオ" panose="020B0604030504040204" pitchFamily="50" charset="-128"/>
                          <a:ea typeface="メイリオ" panose="020B0604030504040204" pitchFamily="50" charset="-128"/>
                          <a:cs typeface="Kosugi Maru"/>
                          <a:sym typeface="Kosugi Maru"/>
                        </a:rPr>
                        <a:t>する上で</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の</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要点や</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考慮</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事項、マニュアル</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a:t>
                      </a:r>
                      <a:r>
                        <a:rPr lang="en-US" altLang="ja-JP" sz="1100" b="1" err="1" smtClean="0">
                          <a:solidFill>
                            <a:srgbClr val="F79646"/>
                          </a:solidFill>
                          <a:latin typeface="メイリオ" panose="020B0604030504040204" pitchFamily="50" charset="-128"/>
                          <a:ea typeface="メイリオ" panose="020B0604030504040204" pitchFamily="50" charset="-128"/>
                          <a:cs typeface="Kosugi Maru"/>
                          <a:sym typeface="Kosugi Maru"/>
                        </a:rPr>
                        <a:t>WebFOCUS</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利用ガイド</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に</a:t>
                      </a:r>
                      <a:endPar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　 記載されている</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API</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を使用した実装サンプル</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を</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まとめています。</a:t>
                      </a:r>
                      <a:endParaRPr sz="110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Designer</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では</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CSS</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の実装利用も可能ですが、本書では</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JavaScript</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の活用という観点</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に</a:t>
                      </a:r>
                      <a:r>
                        <a:rPr lang="ja-JP" sz="1100" b="1">
                          <a:solidFill>
                            <a:srgbClr val="F79646"/>
                          </a:solidFill>
                          <a:latin typeface="メイリオ" panose="020B0604030504040204" pitchFamily="50" charset="-128"/>
                          <a:ea typeface="メイリオ" panose="020B0604030504040204" pitchFamily="50" charset="-128"/>
                          <a:cs typeface="Kosugi Maru"/>
                          <a:sym typeface="Kosugi Maru"/>
                        </a:rPr>
                        <a:t>特化</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し、</a:t>
                      </a:r>
                      <a:endPar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以下の</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単元にまとめて</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記載しています。</a:t>
                      </a:r>
                      <a:endParaRPr sz="11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endParaRPr sz="4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en-US" alt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altLang="en-US" sz="1000" smtClean="0">
                          <a:solidFill>
                            <a:srgbClr val="595959"/>
                          </a:solidFill>
                          <a:latin typeface="メイリオ" panose="020B0604030504040204" pitchFamily="50" charset="-128"/>
                          <a:ea typeface="メイリオ" panose="020B0604030504040204" pitchFamily="50" charset="-128"/>
                          <a:cs typeface="Kosugi Maru"/>
                          <a:sym typeface="Kosugi Maru"/>
                        </a:rPr>
                        <a:t>実装の準備</a:t>
                      </a:r>
                      <a:endParaRPr sz="10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　　◆ </a:t>
                      </a:r>
                      <a:r>
                        <a:rPr lang="en-US" alt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JavaScript</a:t>
                      </a:r>
                      <a:r>
                        <a:rPr lang="ja-JP" altLang="en-US" sz="1000" smtClean="0">
                          <a:solidFill>
                            <a:srgbClr val="595959"/>
                          </a:solidFill>
                          <a:latin typeface="メイリオ" panose="020B0604030504040204" pitchFamily="50" charset="-128"/>
                          <a:ea typeface="メイリオ" panose="020B0604030504040204" pitchFamily="50" charset="-128"/>
                          <a:cs typeface="Kosugi Maru"/>
                          <a:sym typeface="Kosugi Maru"/>
                        </a:rPr>
                        <a:t>実装サンプル 基礎編</a:t>
                      </a:r>
                      <a:r>
                        <a:rPr lang="ja-JP" altLang="en-US" sz="700" smtClean="0">
                          <a:solidFill>
                            <a:srgbClr val="0070C0"/>
                          </a:solidFill>
                          <a:latin typeface="メイリオ" panose="020B0604030504040204" pitchFamily="50" charset="-128"/>
                          <a:ea typeface="メイリオ" panose="020B0604030504040204" pitchFamily="50" charset="-128"/>
                          <a:cs typeface="Kosugi Maru"/>
                          <a:sym typeface="Kosugi Maru"/>
                        </a:rPr>
                        <a:t>　</a:t>
                      </a:r>
                      <a:r>
                        <a:rPr lang="en-US" altLang="ja-JP" sz="750" smtClean="0">
                          <a:solidFill>
                            <a:srgbClr val="0070C0"/>
                          </a:solidFill>
                          <a:latin typeface="メイリオ" panose="020B0604030504040204" pitchFamily="50" charset="-128"/>
                          <a:ea typeface="メイリオ" panose="020B0604030504040204" pitchFamily="50" charset="-128"/>
                          <a:cs typeface="Kosugi Maru"/>
                          <a:sym typeface="Kosugi Maru"/>
                        </a:rPr>
                        <a:t>.....</a:t>
                      </a:r>
                      <a:r>
                        <a:rPr lang="ja-JP" altLang="en-US" sz="750" smtClean="0">
                          <a:solidFill>
                            <a:srgbClr val="0070C0"/>
                          </a:solidFill>
                          <a:latin typeface="メイリオ" panose="020B0604030504040204" pitchFamily="50" charset="-128"/>
                          <a:ea typeface="メイリオ" panose="020B0604030504040204" pitchFamily="50" charset="-128"/>
                          <a:cs typeface="Kosugi Maru"/>
                          <a:sym typeface="Kosugi Maru"/>
                        </a:rPr>
                        <a:t>使用頻度が高い実装例をまとめています。</a:t>
                      </a:r>
                      <a:endParaRPr sz="750" smtClean="0">
                        <a:solidFill>
                          <a:srgbClr val="0070C0"/>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　　◆ </a:t>
                      </a:r>
                      <a:r>
                        <a:rPr lang="en-US" altLang="ja-JP" sz="1000" smtClean="0">
                          <a:solidFill>
                            <a:srgbClr val="595959"/>
                          </a:solidFill>
                          <a:latin typeface="メイリオ" panose="020B0604030504040204" pitchFamily="50" charset="-128"/>
                          <a:ea typeface="メイリオ" panose="020B0604030504040204" pitchFamily="50" charset="-128"/>
                          <a:cs typeface="Kosugi Maru"/>
                          <a:sym typeface="Kosugi Maru"/>
                        </a:rPr>
                        <a:t>JavaScript</a:t>
                      </a:r>
                      <a:r>
                        <a:rPr lang="ja-JP" altLang="en-US" sz="1000" smtClean="0">
                          <a:solidFill>
                            <a:srgbClr val="595959"/>
                          </a:solidFill>
                          <a:latin typeface="メイリオ" panose="020B0604030504040204" pitchFamily="50" charset="-128"/>
                          <a:ea typeface="メイリオ" panose="020B0604030504040204" pitchFamily="50" charset="-128"/>
                          <a:cs typeface="Kosugi Maru"/>
                          <a:sym typeface="Kosugi Maru"/>
                        </a:rPr>
                        <a:t>実装サンプル</a:t>
                      </a:r>
                      <a:r>
                        <a:rPr lang="ja-JP" altLang="en-US" sz="1000" baseline="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altLang="en-US" sz="1000" smtClean="0">
                          <a:solidFill>
                            <a:srgbClr val="595959"/>
                          </a:solidFill>
                          <a:latin typeface="メイリオ" panose="020B0604030504040204" pitchFamily="50" charset="-128"/>
                          <a:ea typeface="メイリオ" panose="020B0604030504040204" pitchFamily="50" charset="-128"/>
                          <a:cs typeface="Kosugi Maru"/>
                          <a:sym typeface="Kosugi Maru"/>
                        </a:rPr>
                        <a:t>応用編</a:t>
                      </a:r>
                      <a:r>
                        <a:rPr lang="ja-JP" altLang="en-US" sz="70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en-US" altLang="ja-JP" sz="750" smtClean="0">
                          <a:solidFill>
                            <a:srgbClr val="0070C0"/>
                          </a:solidFill>
                          <a:latin typeface="メイリオ" panose="020B0604030504040204" pitchFamily="50" charset="-128"/>
                          <a:ea typeface="メイリオ" panose="020B0604030504040204" pitchFamily="50" charset="-128"/>
                          <a:cs typeface="Kosugi Maru"/>
                          <a:sym typeface="Kosugi Maru"/>
                        </a:rPr>
                        <a:t>.....</a:t>
                      </a:r>
                      <a:r>
                        <a:rPr lang="ja-JP" altLang="en-US" sz="750" smtClean="0">
                          <a:solidFill>
                            <a:srgbClr val="0070C0"/>
                          </a:solidFill>
                          <a:latin typeface="メイリオ" panose="020B0604030504040204" pitchFamily="50" charset="-128"/>
                          <a:ea typeface="メイリオ" panose="020B0604030504040204" pitchFamily="50" charset="-128"/>
                          <a:cs typeface="Kosugi Maru"/>
                          <a:sym typeface="Kosugi Maru"/>
                        </a:rPr>
                        <a:t>ページに配置した各種コンポーネントと</a:t>
                      </a:r>
                      <a:r>
                        <a:rPr lang="en-US" altLang="ja-JP" sz="750" smtClean="0">
                          <a:solidFill>
                            <a:srgbClr val="0070C0"/>
                          </a:solidFill>
                          <a:latin typeface="メイリオ" panose="020B0604030504040204" pitchFamily="50" charset="-128"/>
                          <a:ea typeface="メイリオ" panose="020B0604030504040204" pitchFamily="50" charset="-128"/>
                          <a:cs typeface="Kosugi Maru"/>
                          <a:sym typeface="Kosugi Maru"/>
                        </a:rPr>
                        <a:t>JavaScript</a:t>
                      </a:r>
                      <a:r>
                        <a:rPr lang="ja-JP" altLang="en-US" sz="750" smtClean="0">
                          <a:solidFill>
                            <a:srgbClr val="0070C0"/>
                          </a:solidFill>
                          <a:latin typeface="メイリオ" panose="020B0604030504040204" pitchFamily="50" charset="-128"/>
                          <a:ea typeface="メイリオ" panose="020B0604030504040204" pitchFamily="50" charset="-128"/>
                          <a:cs typeface="Kosugi Maru"/>
                          <a:sym typeface="Kosugi Maru"/>
                        </a:rPr>
                        <a:t>の組み合わせ等、実運用向けの実装例をまとめています。</a:t>
                      </a:r>
                      <a:endParaRPr sz="750">
                        <a:solidFill>
                          <a:srgbClr val="0070C0"/>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tcPr>
                </a:tc>
                <a:extLst>
                  <a:ext uri="{0D108BD9-81ED-4DB2-BD59-A6C34878D82A}">
                    <a16:rowId xmlns:a16="http://schemas.microsoft.com/office/drawing/2014/main" val="10001"/>
                  </a:ext>
                </a:extLst>
              </a:tr>
              <a:tr h="658778">
                <a:tc>
                  <a:txBody>
                    <a:bodyPr/>
                    <a:lstStyle/>
                    <a:p>
                      <a:pPr marL="0" lvl="0" indent="0" algn="l" rtl="0">
                        <a:spcBef>
                          <a:spcPts val="0"/>
                        </a:spcBef>
                        <a:spcAft>
                          <a:spcPts val="0"/>
                        </a:spcAft>
                        <a:buNone/>
                      </a:pPr>
                      <a:r>
                        <a:rPr lang="ja-JP" sz="1200" b="1">
                          <a:solidFill>
                            <a:schemeClr val="lt1"/>
                          </a:solidFill>
                          <a:latin typeface="メイリオ" panose="020B0604030504040204" pitchFamily="50" charset="-128"/>
                          <a:ea typeface="メイリオ" panose="020B0604030504040204" pitchFamily="50" charset="-128"/>
                          <a:cs typeface="Kosugi Maru"/>
                          <a:sym typeface="Kosugi Maru"/>
                        </a:rPr>
                        <a:t>対象者</a:t>
                      </a:r>
                      <a:endParaRPr sz="1200" b="1">
                        <a:solidFill>
                          <a:schemeClr val="lt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lvl="0" indent="0" algn="l" rtl="0">
                        <a:lnSpc>
                          <a:spcPct val="130000"/>
                        </a:lnSpc>
                        <a:spcBef>
                          <a:spcPts val="0"/>
                        </a:spcBef>
                        <a:spcAft>
                          <a:spcPts val="0"/>
                        </a:spcAft>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前提知識として</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WebFOCUS</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の基本的な操作</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（プロシジャ</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作成、</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Designer</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の使用</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等</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）が理解出来る方。</a:t>
                      </a:r>
                      <a:endParaRPr sz="110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Designer</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での</a:t>
                      </a:r>
                      <a:r>
                        <a:rPr lang="en-US" alt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JavaScript</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を用いた</a:t>
                      </a:r>
                      <a:r>
                        <a:rPr lang="ja-JP" altLang="en-US" sz="1100" b="1" smtClean="0">
                          <a:solidFill>
                            <a:srgbClr val="F79646"/>
                          </a:solidFill>
                          <a:latin typeface="メイリオ" panose="020B0604030504040204" pitchFamily="50" charset="-128"/>
                          <a:ea typeface="メイリオ" panose="020B0604030504040204" pitchFamily="50" charset="-128"/>
                          <a:cs typeface="Kosugi Maru"/>
                          <a:sym typeface="Kosugi Maru"/>
                        </a:rPr>
                        <a:t>処理の実装</a:t>
                      </a:r>
                      <a:r>
                        <a:rPr lang="ja-JP" sz="1100" b="1" smtClean="0">
                          <a:solidFill>
                            <a:srgbClr val="F79646"/>
                          </a:solidFill>
                          <a:latin typeface="メイリオ" panose="020B0604030504040204" pitchFamily="50" charset="-128"/>
                          <a:ea typeface="メイリオ" panose="020B0604030504040204" pitchFamily="50" charset="-128"/>
                          <a:cs typeface="Kosugi Maru"/>
                          <a:sym typeface="Kosugi Maru"/>
                        </a:rPr>
                        <a:t>を</a:t>
                      </a:r>
                      <a:r>
                        <a:rPr lang="ja-JP" sz="1100" b="1">
                          <a:solidFill>
                            <a:srgbClr val="F79646"/>
                          </a:solidFill>
                          <a:latin typeface="メイリオ" panose="020B0604030504040204" pitchFamily="50" charset="-128"/>
                          <a:ea typeface="メイリオ" panose="020B0604030504040204" pitchFamily="50" charset="-128"/>
                          <a:cs typeface="Kosugi Maru"/>
                          <a:sym typeface="Kosugi Maru"/>
                        </a:rPr>
                        <a:t>ご検討されている方</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a:t>
                      </a:r>
                      <a:endParaRPr sz="1100">
                        <a:solidFill>
                          <a:srgbClr val="595959"/>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tcPr>
                </a:tc>
                <a:extLst>
                  <a:ext uri="{0D108BD9-81ED-4DB2-BD59-A6C34878D82A}">
                    <a16:rowId xmlns:a16="http://schemas.microsoft.com/office/drawing/2014/main" val="10002"/>
                  </a:ext>
                </a:extLst>
              </a:tr>
              <a:tr h="890822">
                <a:tc>
                  <a:txBody>
                    <a:bodyPr/>
                    <a:lstStyle/>
                    <a:p>
                      <a:pPr marL="0" lvl="0" indent="0" algn="l" rtl="0">
                        <a:spcBef>
                          <a:spcPts val="0"/>
                        </a:spcBef>
                        <a:spcAft>
                          <a:spcPts val="0"/>
                        </a:spcAft>
                        <a:buNone/>
                      </a:pPr>
                      <a:r>
                        <a:rPr lang="ja-JP" sz="1200" b="1">
                          <a:solidFill>
                            <a:schemeClr val="lt1"/>
                          </a:solidFill>
                          <a:latin typeface="メイリオ" panose="020B0604030504040204" pitchFamily="50" charset="-128"/>
                          <a:ea typeface="メイリオ" panose="020B0604030504040204" pitchFamily="50" charset="-128"/>
                          <a:cs typeface="Kosugi Maru"/>
                          <a:sym typeface="Kosugi Maru"/>
                        </a:rPr>
                        <a:t>備考</a:t>
                      </a:r>
                      <a:endParaRPr sz="1200" b="1">
                        <a:solidFill>
                          <a:schemeClr val="lt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lvl="0" indent="0" algn="l" rtl="0">
                        <a:lnSpc>
                          <a:spcPct val="130000"/>
                        </a:lnSpc>
                        <a:spcBef>
                          <a:spcPts val="0"/>
                        </a:spcBef>
                        <a:spcAft>
                          <a:spcPts val="0"/>
                        </a:spcAft>
                        <a:buClr>
                          <a:schemeClr val="dk1"/>
                        </a:buClr>
                        <a:buSzPts val="1100"/>
                        <a:buFont typeface="Arial"/>
                        <a:buNone/>
                      </a:pP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本書に記載されている</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JavaScript</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実装サンプルについてより具体的な動作を確認される</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際</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は</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a:t>
                      </a:r>
                      <a:endPar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Clr>
                          <a:schemeClr val="dk1"/>
                        </a:buClr>
                        <a:buSzPts val="1100"/>
                        <a:buFont typeface="Arial"/>
                        <a:buNone/>
                      </a:pP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　 「</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WF-1093_originalMyPagePortal</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について</a:t>
                      </a:r>
                      <a:r>
                        <a:rPr lang="en-US" alt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.zip</a:t>
                      </a:r>
                      <a:r>
                        <a:rPr lang="ja-JP" altLang="en-US" sz="1100" smtClean="0">
                          <a:solidFill>
                            <a:srgbClr val="595959"/>
                          </a:solidFill>
                          <a:latin typeface="メイリオ" panose="020B0604030504040204" pitchFamily="50" charset="-128"/>
                          <a:ea typeface="メイリオ" panose="020B0604030504040204" pitchFamily="50" charset="-128"/>
                          <a:cs typeface="Kosugi Maru"/>
                          <a:sym typeface="Kosugi Maru"/>
                        </a:rPr>
                        <a:t>」</a:t>
                      </a:r>
                      <a:r>
                        <a:rPr lang="en-US" altLang="ja-JP" sz="800" smtClean="0">
                          <a:solidFill>
                            <a:srgbClr val="0070C0"/>
                          </a:solidFill>
                          <a:latin typeface="メイリオ" panose="020B0604030504040204" pitchFamily="50" charset="-128"/>
                          <a:ea typeface="メイリオ" panose="020B0604030504040204" pitchFamily="50" charset="-128"/>
                          <a:cs typeface="Kosugi Maru"/>
                          <a:sym typeface="Kosugi Maru"/>
                        </a:rPr>
                        <a:t>※</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も合わせて</a:t>
                      </a:r>
                      <a:r>
                        <a:rPr lang="ja-JP" sz="1100">
                          <a:solidFill>
                            <a:srgbClr val="595959"/>
                          </a:solidFill>
                          <a:latin typeface="メイリオ" panose="020B0604030504040204" pitchFamily="50" charset="-128"/>
                          <a:ea typeface="メイリオ" panose="020B0604030504040204" pitchFamily="50" charset="-128"/>
                          <a:cs typeface="Kosugi Maru"/>
                          <a:sym typeface="Kosugi Maru"/>
                        </a:rPr>
                        <a:t>ご参照ください</a:t>
                      </a:r>
                      <a:r>
                        <a:rPr lang="ja-JP" sz="1100" smtClean="0">
                          <a:solidFill>
                            <a:srgbClr val="595959"/>
                          </a:solidFill>
                          <a:latin typeface="メイリオ" panose="020B0604030504040204" pitchFamily="50" charset="-128"/>
                          <a:ea typeface="メイリオ" panose="020B0604030504040204" pitchFamily="50" charset="-128"/>
                          <a:cs typeface="Kosugi Maru"/>
                          <a:sym typeface="Kosugi Maru"/>
                        </a:rPr>
                        <a:t>。</a:t>
                      </a:r>
                      <a:endParaRPr sz="1100">
                        <a:solidFill>
                          <a:srgbClr val="595959"/>
                        </a:solidFill>
                        <a:latin typeface="メイリオ" panose="020B0604030504040204" pitchFamily="50" charset="-128"/>
                        <a:ea typeface="メイリオ" panose="020B0604030504040204" pitchFamily="50" charset="-128"/>
                        <a:cs typeface="Kosugi Maru"/>
                        <a:sym typeface="Kosugi Maru"/>
                      </a:endParaRPr>
                    </a:p>
                    <a:p>
                      <a:pPr marL="0" lvl="0" indent="0" algn="l" rtl="0">
                        <a:lnSpc>
                          <a:spcPct val="130000"/>
                        </a:lnSpc>
                        <a:spcBef>
                          <a:spcPts val="0"/>
                        </a:spcBef>
                        <a:spcAft>
                          <a:spcPts val="0"/>
                        </a:spcAft>
                        <a:buNone/>
                      </a:pPr>
                      <a:r>
                        <a:rPr lang="ja-JP" sz="800">
                          <a:solidFill>
                            <a:srgbClr val="595959"/>
                          </a:solidFill>
                          <a:latin typeface="メイリオ" panose="020B0604030504040204" pitchFamily="50" charset="-128"/>
                          <a:ea typeface="メイリオ" panose="020B0604030504040204" pitchFamily="50" charset="-128"/>
                          <a:cs typeface="Kosugi Maru"/>
                          <a:sym typeface="Kosugi Maru"/>
                        </a:rPr>
                        <a:t>  </a:t>
                      </a:r>
                      <a:r>
                        <a:rPr lang="ja-JP" sz="800">
                          <a:solidFill>
                            <a:srgbClr val="0070C0"/>
                          </a:solidFill>
                          <a:latin typeface="メイリオ" panose="020B0604030504040204" pitchFamily="50" charset="-128"/>
                          <a:ea typeface="メイリオ" panose="020B0604030504040204" pitchFamily="50" charset="-128"/>
                          <a:cs typeface="Kosugi Maru"/>
                          <a:sym typeface="Kosugi Maru"/>
                        </a:rPr>
                        <a:t> ※ </a:t>
                      </a:r>
                      <a:r>
                        <a:rPr lang="ja-JP" altLang="en-US" sz="800" smtClean="0">
                          <a:solidFill>
                            <a:srgbClr val="0070C0"/>
                          </a:solidFill>
                          <a:latin typeface="メイリオ" panose="020B0604030504040204" pitchFamily="50" charset="-128"/>
                          <a:ea typeface="メイリオ" panose="020B0604030504040204" pitchFamily="50" charset="-128"/>
                          <a:cs typeface="Kosugi Maru"/>
                          <a:sym typeface="Kosugi Maru"/>
                        </a:rPr>
                        <a:t>本書で取り扱っているサンプルを含め、</a:t>
                      </a:r>
                      <a:r>
                        <a:rPr lang="en-US" altLang="ja-JP" sz="800" smtClean="0">
                          <a:solidFill>
                            <a:srgbClr val="0070C0"/>
                          </a:solidFill>
                          <a:latin typeface="メイリオ" panose="020B0604030504040204" pitchFamily="50" charset="-128"/>
                          <a:ea typeface="メイリオ" panose="020B0604030504040204" pitchFamily="50" charset="-128"/>
                          <a:cs typeface="Kosugi Maru"/>
                          <a:sym typeface="Kosugi Maru"/>
                        </a:rPr>
                        <a:t>Designer</a:t>
                      </a:r>
                      <a:r>
                        <a:rPr lang="ja-JP" altLang="en-US" sz="800" smtClean="0">
                          <a:solidFill>
                            <a:srgbClr val="0070C0"/>
                          </a:solidFill>
                          <a:latin typeface="メイリオ" panose="020B0604030504040204" pitchFamily="50" charset="-128"/>
                          <a:ea typeface="メイリオ" panose="020B0604030504040204" pitchFamily="50" charset="-128"/>
                          <a:cs typeface="Kosugi Maru"/>
                          <a:sym typeface="Kosugi Maru"/>
                        </a:rPr>
                        <a:t>における</a:t>
                      </a:r>
                      <a:r>
                        <a:rPr lang="en-US" altLang="ja-JP" sz="800" smtClean="0">
                          <a:solidFill>
                            <a:srgbClr val="0070C0"/>
                          </a:solidFill>
                          <a:latin typeface="メイリオ" panose="020B0604030504040204" pitchFamily="50" charset="-128"/>
                          <a:ea typeface="メイリオ" panose="020B0604030504040204" pitchFamily="50" charset="-128"/>
                          <a:cs typeface="Kosugi Maru"/>
                          <a:sym typeface="Kosugi Maru"/>
                        </a:rPr>
                        <a:t>JavaScript</a:t>
                      </a:r>
                      <a:r>
                        <a:rPr lang="ja-JP" altLang="en-US" sz="800" smtClean="0">
                          <a:solidFill>
                            <a:srgbClr val="0070C0"/>
                          </a:solidFill>
                          <a:latin typeface="メイリオ" panose="020B0604030504040204" pitchFamily="50" charset="-128"/>
                          <a:ea typeface="メイリオ" panose="020B0604030504040204" pitchFamily="50" charset="-128"/>
                          <a:cs typeface="Kosugi Maru"/>
                          <a:sym typeface="Kosugi Maru"/>
                        </a:rPr>
                        <a:t>処理を実装したサンプル資産です。</a:t>
                      </a:r>
                      <a:endParaRPr sz="800">
                        <a:solidFill>
                          <a:srgbClr val="0070C0"/>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5205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50</a:t>
            </a:fld>
            <a:endParaRPr lang="ja-JP" altLang="en-US"/>
          </a:p>
        </p:txBody>
      </p:sp>
      <p:grpSp>
        <p:nvGrpSpPr>
          <p:cNvPr id="8" name="Google Shape;589;p32"/>
          <p:cNvGrpSpPr/>
          <p:nvPr/>
        </p:nvGrpSpPr>
        <p:grpSpPr>
          <a:xfrm>
            <a:off x="60556" y="685013"/>
            <a:ext cx="9022888" cy="853117"/>
            <a:chOff x="215517" y="933308"/>
            <a:chExt cx="8654882" cy="1156951"/>
          </a:xfrm>
        </p:grpSpPr>
        <p:sp>
          <p:nvSpPr>
            <p:cNvPr id="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5</a:t>
              </a:r>
              <a:endParaRPr sz="1400" b="0" i="0" u="none" strike="noStrike" cap="none">
                <a:solidFill>
                  <a:schemeClr val="lt1"/>
                </a:solidFill>
                <a:latin typeface="Arial"/>
                <a:ea typeface="Arial"/>
                <a:cs typeface="Arial"/>
                <a:sym typeface="Arial"/>
              </a:endParaRPr>
            </a:p>
          </p:txBody>
        </p:sp>
        <p:sp>
          <p:nvSpPr>
            <p:cNvPr id="1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2" name="Google Shape;593;p32"/>
          <p:cNvGrpSpPr/>
          <p:nvPr/>
        </p:nvGrpSpPr>
        <p:grpSpPr>
          <a:xfrm>
            <a:off x="60555" y="1538131"/>
            <a:ext cx="9022890" cy="2689804"/>
            <a:chOff x="215517" y="933307"/>
            <a:chExt cx="8654883" cy="1599387"/>
          </a:xfrm>
        </p:grpSpPr>
        <p:sp>
          <p:nvSpPr>
            <p:cNvPr id="1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Arial"/>
                  <a:ea typeface="Arial"/>
                  <a:cs typeface="Arial"/>
                  <a:sym typeface="Arial"/>
                </a:rPr>
                <a:t>6</a:t>
              </a:r>
              <a:endParaRPr sz="1400" b="0" i="0" u="none" strike="noStrike" cap="none">
                <a:solidFill>
                  <a:schemeClr val="lt1"/>
                </a:solidFill>
                <a:latin typeface="Arial"/>
                <a:ea typeface="Arial"/>
                <a:cs typeface="Arial"/>
                <a:sym typeface="Arial"/>
              </a:endParaRPr>
            </a:p>
          </p:txBody>
        </p:sp>
        <p:sp>
          <p:nvSpPr>
            <p:cNvPr id="15" name="Google Shape;596;p32"/>
            <p:cNvSpPr txBox="1"/>
            <p:nvPr/>
          </p:nvSpPr>
          <p:spPr>
            <a:xfrm>
              <a:off x="423894" y="933308"/>
              <a:ext cx="8247765" cy="155532"/>
            </a:xfrm>
            <a:prstGeom prst="rect">
              <a:avLst/>
            </a:prstGeom>
            <a:noFill/>
            <a:ln>
              <a:noFill/>
            </a:ln>
          </p:spPr>
          <p:txBody>
            <a:bodyPr spcFirstLastPara="1" wrap="square" lIns="91425" tIns="45700" rIns="91425" bIns="45700" anchor="t" anchorCtr="0">
              <a:spAutoFit/>
            </a:bodyPr>
            <a:lstStyle/>
            <a:p>
              <a:r>
                <a:rPr lang="en-US" altLang="ja-JP" sz="1100">
                  <a:solidFill>
                    <a:srgbClr val="595959"/>
                  </a:solidFill>
                  <a:latin typeface="Quattrocento Sans" panose="020B0600070205080204" charset="0"/>
                </a:rPr>
                <a:t>Designer</a:t>
              </a:r>
              <a:r>
                <a:rPr lang="ja-JP" altLang="en-US" sz="1100">
                  <a:solidFill>
                    <a:srgbClr val="595959"/>
                  </a:solidFill>
                  <a:latin typeface="Quattrocento Sans" panose="020B0600070205080204" charset="0"/>
                </a:rPr>
                <a:t>画面右上の</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新規ウィンドウで実行</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 を押下し</a:t>
              </a:r>
              <a:r>
                <a:rPr lang="ja-JP" altLang="en-US" sz="1100" smtClean="0">
                  <a:solidFill>
                    <a:srgbClr val="595959"/>
                  </a:solidFill>
                  <a:latin typeface="Quattrocento Sans" panose="020B0600070205080204" charset="0"/>
                </a:rPr>
                <a:t>、実装</a:t>
              </a:r>
              <a:r>
                <a:rPr lang="ja-JP" altLang="en-US" sz="1100">
                  <a:solidFill>
                    <a:srgbClr val="595959"/>
                  </a:solidFill>
                  <a:latin typeface="Quattrocento Sans" panose="020B0600070205080204" charset="0"/>
                </a:rPr>
                <a:t>された処理の動作を確認します</a:t>
              </a:r>
              <a:r>
                <a:rPr lang="ja-JP" altLang="en-US" sz="1100" smtClean="0">
                  <a:solidFill>
                    <a:srgbClr val="595959"/>
                  </a:solidFill>
                  <a:latin typeface="Quattrocento Sans" panose="020B0600070205080204" charset="0"/>
                </a:rPr>
                <a:t>。</a:t>
              </a:r>
              <a:endParaRPr lang="ja-JP" altLang="en-US" sz="1000">
                <a:solidFill>
                  <a:srgbClr val="595959"/>
                </a:solidFill>
                <a:latin typeface="Quattrocento Sans" panose="020B0600070205080204" charset="0"/>
              </a:endParaRPr>
            </a:p>
          </p:txBody>
        </p:sp>
      </p:grpSp>
      <p:pic>
        <p:nvPicPr>
          <p:cNvPr id="16" name="Google Shape;597;p32"/>
          <p:cNvPicPr preferRelativeResize="0"/>
          <p:nvPr/>
        </p:nvPicPr>
        <p:blipFill rotWithShape="1">
          <a:blip r:embed="rId3">
            <a:alphaModFix/>
          </a:blip>
          <a:srcRect l="69881"/>
          <a:stretch/>
        </p:blipFill>
        <p:spPr>
          <a:xfrm>
            <a:off x="7452320" y="858241"/>
            <a:ext cx="1142256" cy="599580"/>
          </a:xfrm>
          <a:prstGeom prst="rect">
            <a:avLst/>
          </a:prstGeom>
          <a:noFill/>
          <a:ln>
            <a:noFill/>
          </a:ln>
        </p:spPr>
      </p:pic>
      <p:pic>
        <p:nvPicPr>
          <p:cNvPr id="17" name="Google Shape;597;p32"/>
          <p:cNvPicPr preferRelativeResize="0"/>
          <p:nvPr/>
        </p:nvPicPr>
        <p:blipFill rotWithShape="1">
          <a:blip r:embed="rId3">
            <a:alphaModFix/>
          </a:blip>
          <a:srcRect r="30119" b="34911"/>
          <a:stretch/>
        </p:blipFill>
        <p:spPr>
          <a:xfrm>
            <a:off x="4802114" y="906178"/>
            <a:ext cx="2650206" cy="390261"/>
          </a:xfrm>
          <a:prstGeom prst="rect">
            <a:avLst/>
          </a:prstGeom>
          <a:noFill/>
          <a:ln>
            <a:noFill/>
          </a:ln>
          <a:effectLst/>
        </p:spPr>
      </p:pic>
      <p:grpSp>
        <p:nvGrpSpPr>
          <p:cNvPr id="19" name="グループ化 18"/>
          <p:cNvGrpSpPr/>
          <p:nvPr/>
        </p:nvGrpSpPr>
        <p:grpSpPr>
          <a:xfrm>
            <a:off x="0" y="-12143"/>
            <a:ext cx="9144000" cy="714736"/>
            <a:chOff x="0" y="-12143"/>
            <a:chExt cx="9144000" cy="714736"/>
          </a:xfrm>
        </p:grpSpPr>
        <p:sp>
          <p:nvSpPr>
            <p:cNvPr id="2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3"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～ベーシックコンテナに追加～</a:t>
              </a:r>
              <a:endParaRPr lang="ja-JP" altLang="en-US" sz="1100" b="1">
                <a:solidFill>
                  <a:schemeClr val="bg1"/>
                </a:solidFill>
                <a:latin typeface="+mj-ea"/>
                <a:ea typeface="+mj-ea"/>
                <a:cs typeface="Quattrocento Sans"/>
                <a:sym typeface="Quattrocento Sans"/>
              </a:endParaRPr>
            </a:p>
          </p:txBody>
        </p:sp>
        <p:sp>
          <p:nvSpPr>
            <p:cNvPr id="24" name="ホームベース 2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pic>
        <p:nvPicPr>
          <p:cNvPr id="28" name="図 27"/>
          <p:cNvPicPr>
            <a:picLocks noChangeAspect="1"/>
          </p:cNvPicPr>
          <p:nvPr/>
        </p:nvPicPr>
        <p:blipFill>
          <a:blip r:embed="rId4"/>
          <a:stretch>
            <a:fillRect/>
          </a:stretch>
        </p:blipFill>
        <p:spPr>
          <a:xfrm>
            <a:off x="713380" y="2118851"/>
            <a:ext cx="7888836" cy="1769718"/>
          </a:xfrm>
          <a:prstGeom prst="rect">
            <a:avLst/>
          </a:prstGeom>
        </p:spPr>
      </p:pic>
    </p:spTree>
    <p:extLst>
      <p:ext uri="{BB962C8B-B14F-4D97-AF65-F5344CB8AC3E}">
        <p14:creationId xmlns:p14="http://schemas.microsoft.com/office/powerpoint/2010/main" val="171736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51</a:t>
            </a:fld>
            <a:endParaRPr lang="ja-JP" altLang="en-US"/>
          </a:p>
        </p:txBody>
      </p:sp>
      <p:grpSp>
        <p:nvGrpSpPr>
          <p:cNvPr id="8" name="Google Shape;531;p29"/>
          <p:cNvGrpSpPr/>
          <p:nvPr/>
        </p:nvGrpSpPr>
        <p:grpSpPr>
          <a:xfrm>
            <a:off x="60556" y="685012"/>
            <a:ext cx="9022888" cy="1310674"/>
            <a:chOff x="215517" y="933307"/>
            <a:chExt cx="8654882" cy="1156952"/>
          </a:xfrm>
        </p:grpSpPr>
        <p:sp>
          <p:nvSpPr>
            <p:cNvPr id="9" name="Google Shape;532;p29"/>
            <p:cNvSpPr/>
            <p:nvPr/>
          </p:nvSpPr>
          <p:spPr>
            <a:xfrm>
              <a:off x="423894" y="933307"/>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4;p29"/>
            <p:cNvSpPr txBox="1"/>
            <p:nvPr/>
          </p:nvSpPr>
          <p:spPr>
            <a:xfrm>
              <a:off x="423894" y="933308"/>
              <a:ext cx="8247764" cy="2308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コンテンツを表示</a:t>
              </a:r>
              <a:r>
                <a:rPr lang="ja-JP" altLang="en-US" sz="1100" smtClean="0">
                  <a:solidFill>
                    <a:srgbClr val="595959"/>
                  </a:solidFill>
                  <a:latin typeface="+mn-ea"/>
                  <a:cs typeface="Quattrocento Sans"/>
                  <a:sym typeface="Quattrocento Sans"/>
                </a:rPr>
                <a:t>する対象のタブ</a:t>
              </a:r>
              <a:r>
                <a:rPr lang="ja-JP" altLang="en-US" sz="1100" i="0" u="none" strike="noStrike" cap="none" smtClean="0">
                  <a:solidFill>
                    <a:srgbClr val="595959"/>
                  </a:solidFill>
                  <a:latin typeface="+mn-ea"/>
                  <a:cs typeface="Quattrocento Sans"/>
                  <a:sym typeface="Quattrocento Sans"/>
                </a:rPr>
                <a:t>コンテナをクリックし、選択します。</a:t>
              </a:r>
              <a:endParaRPr lang="en-US" altLang="ja-JP" sz="1100" i="0" u="none" strike="noStrike" cap="none" smtClean="0">
                <a:solidFill>
                  <a:srgbClr val="595959"/>
                </a:solidFill>
                <a:latin typeface="+mn-ea"/>
                <a:cs typeface="Quattrocento Sans"/>
                <a:sym typeface="Quattrocento Sans"/>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1</a:t>
              </a:r>
              <a:endParaRPr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nvGrpSpPr>
          <p:cNvPr id="12" name="Google Shape;536;p29"/>
          <p:cNvGrpSpPr/>
          <p:nvPr/>
        </p:nvGrpSpPr>
        <p:grpSpPr>
          <a:xfrm>
            <a:off x="60556" y="1995686"/>
            <a:ext cx="9022890" cy="1341693"/>
            <a:chOff x="215517" y="972975"/>
            <a:chExt cx="8654883" cy="1117284"/>
          </a:xfrm>
        </p:grpSpPr>
        <p:sp>
          <p:nvSpPr>
            <p:cNvPr id="13"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2</a:t>
              </a:r>
              <a:endParaRPr sz="1400" b="0"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5" name="Google Shape;539;p29"/>
            <p:cNvSpPr txBox="1"/>
            <p:nvPr/>
          </p:nvSpPr>
          <p:spPr>
            <a:xfrm>
              <a:off x="423894" y="983912"/>
              <a:ext cx="8247765" cy="217820"/>
            </a:xfrm>
            <a:prstGeom prst="rect">
              <a:avLst/>
            </a:prstGeom>
            <a:noFill/>
            <a:ln>
              <a:noFill/>
            </a:ln>
          </p:spPr>
          <p:txBody>
            <a:bodyPr spcFirstLastPara="1" wrap="square" lIns="91425" tIns="45700" rIns="91425" bIns="45700" anchor="t" anchorCtr="0">
              <a:spAutoFit/>
            </a:bodyPr>
            <a:lstStyle/>
            <a:p>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設定</a:t>
              </a:r>
              <a:r>
                <a:rPr lang="en-US" altLang="ja-JP" sz="1100" smtClean="0">
                  <a:solidFill>
                    <a:srgbClr val="595959"/>
                  </a:solidFill>
                  <a:latin typeface="Quattrocento Sans" panose="020B0600070205080204" charset="0"/>
                </a:rPr>
                <a:t>]</a:t>
              </a:r>
              <a:r>
                <a:rPr lang="ja-JP" altLang="en-US" sz="1100" smtClean="0">
                  <a:solidFill>
                    <a:srgbClr val="595959"/>
                  </a:solidFill>
                  <a:latin typeface="Quattrocento Sans" panose="020B0600070205080204" charset="0"/>
                </a:rPr>
                <a:t>タブ</a:t>
              </a:r>
              <a:r>
                <a:rPr lang="ja-JP" altLang="en-US" sz="1100">
                  <a:solidFill>
                    <a:srgbClr val="595959"/>
                  </a:solidFill>
                  <a:latin typeface="Quattrocento Sans" panose="020B0600070205080204" charset="0"/>
                </a:rPr>
                <a:t>にて</a:t>
              </a:r>
              <a:r>
                <a:rPr lang="en-US" altLang="ja-JP" sz="1100" smtClean="0">
                  <a:solidFill>
                    <a:srgbClr val="595959"/>
                  </a:solidFill>
                  <a:latin typeface="Quattrocento Sans" panose="020B0600070205080204" charset="0"/>
                </a:rPr>
                <a:t>[ID]</a:t>
              </a:r>
              <a:r>
                <a:rPr lang="ja-JP" altLang="en-US" sz="1100" smtClean="0">
                  <a:solidFill>
                    <a:srgbClr val="595959"/>
                  </a:solidFill>
                  <a:latin typeface="Quattrocento Sans" panose="020B0600070205080204" charset="0"/>
                </a:rPr>
                <a:t>欄の値をコピーし、タブコンテナの</a:t>
              </a:r>
              <a:r>
                <a:rPr lang="en-US" altLang="ja-JP" sz="1100" smtClean="0">
                  <a:solidFill>
                    <a:srgbClr val="595959"/>
                  </a:solidFill>
                  <a:latin typeface="Quattrocento Sans" panose="020B0600070205080204" charset="0"/>
                </a:rPr>
                <a:t>ID</a:t>
              </a:r>
              <a:r>
                <a:rPr lang="ja-JP" altLang="en-US" sz="1100" smtClean="0">
                  <a:solidFill>
                    <a:srgbClr val="595959"/>
                  </a:solidFill>
                  <a:latin typeface="Quattrocento Sans" panose="020B0600070205080204" charset="0"/>
                </a:rPr>
                <a:t>を取得します。</a:t>
              </a:r>
              <a:endParaRPr lang="ja-JP" altLang="en-US" sz="1000">
                <a:solidFill>
                  <a:srgbClr val="595959"/>
                </a:solidFill>
                <a:latin typeface="Quattrocento Sans" panose="020B0600070205080204" charset="0"/>
              </a:endParaRPr>
            </a:p>
          </p:txBody>
        </p:sp>
      </p:gr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～タブコンテナに追加～</a:t>
              </a:r>
              <a:endParaRPr lang="ja-JP" altLang="en-US" sz="1100" b="1">
                <a:solidFill>
                  <a:schemeClr val="bg1"/>
                </a:solidFill>
                <a:latin typeface="+mj-ea"/>
                <a:ea typeface="+mj-ea"/>
                <a:cs typeface="Quattrocento Sans"/>
                <a:sym typeface="Quattrocento Sans"/>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grpSp>
        <p:nvGrpSpPr>
          <p:cNvPr id="40" name="Google Shape;531;p29"/>
          <p:cNvGrpSpPr/>
          <p:nvPr/>
        </p:nvGrpSpPr>
        <p:grpSpPr>
          <a:xfrm>
            <a:off x="60556" y="3314434"/>
            <a:ext cx="9022888" cy="1526698"/>
            <a:chOff x="215517" y="933308"/>
            <a:chExt cx="8654882" cy="1134201"/>
          </a:xfrm>
        </p:grpSpPr>
        <p:sp>
          <p:nvSpPr>
            <p:cNvPr id="41" name="Google Shape;532;p29"/>
            <p:cNvSpPr/>
            <p:nvPr/>
          </p:nvSpPr>
          <p:spPr>
            <a:xfrm>
              <a:off x="423894" y="933309"/>
              <a:ext cx="8446505" cy="1134200"/>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Arial"/>
                  <a:ea typeface="Arial"/>
                  <a:cs typeface="Arial"/>
                  <a:sym typeface="Arial"/>
                </a:rPr>
                <a:t>3</a:t>
              </a:r>
              <a:endParaRPr sz="1400" b="0" i="0" u="none" strike="noStrike" cap="none">
                <a:solidFill>
                  <a:schemeClr val="lt1"/>
                </a:solidFill>
                <a:latin typeface="Arial"/>
                <a:ea typeface="Arial"/>
                <a:cs typeface="Arial"/>
                <a:sym typeface="Arial"/>
              </a:endParaRPr>
            </a:p>
          </p:txBody>
        </p:sp>
      </p:grpSp>
      <p:sp>
        <p:nvSpPr>
          <p:cNvPr id="43" name="Google Shape;557;p30"/>
          <p:cNvSpPr txBox="1"/>
          <p:nvPr/>
        </p:nvSpPr>
        <p:spPr>
          <a:xfrm>
            <a:off x="263212" y="3314434"/>
            <a:ext cx="8598461" cy="261570"/>
          </a:xfrm>
          <a:prstGeom prst="rect">
            <a:avLst/>
          </a:prstGeom>
          <a:noFill/>
          <a:ln>
            <a:noFill/>
          </a:ln>
        </p:spPr>
        <p:txBody>
          <a:bodyPr spcFirstLastPara="1" wrap="square" lIns="91425" tIns="45700" rIns="91425" bIns="45700" anchor="t" anchorCtr="0">
            <a:spAutoFit/>
          </a:bodyPr>
          <a:lstStyle/>
          <a:p>
            <a:r>
              <a:rPr lang="ja-JP" altLang="en-US" sz="1100">
                <a:solidFill>
                  <a:srgbClr val="595959"/>
                </a:solidFill>
                <a:latin typeface="Quattrocento Sans" panose="020B0600070205080204" charset="0"/>
              </a:rPr>
              <a:t>サイドバーの</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アウトライン</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から</a:t>
            </a:r>
            <a:r>
              <a:rPr lang="en-US" altLang="ja-JP" sz="1100">
                <a:solidFill>
                  <a:srgbClr val="595959"/>
                </a:solidFill>
                <a:latin typeface="Quattrocento Sans" panose="020B0600070205080204" charset="0"/>
              </a:rPr>
              <a:t>[JavaScript]</a:t>
            </a:r>
            <a:r>
              <a:rPr lang="ja-JP" altLang="en-US" sz="1100">
                <a:solidFill>
                  <a:srgbClr val="595959"/>
                </a:solidFill>
                <a:latin typeface="Quattrocento Sans" panose="020B0600070205080204" charset="0"/>
              </a:rPr>
              <a:t>をクリック</a:t>
            </a:r>
            <a:r>
              <a:rPr lang="ja-JP" altLang="en-US" sz="1100" smtClean="0">
                <a:solidFill>
                  <a:srgbClr val="595959"/>
                </a:solidFill>
                <a:latin typeface="Quattrocento Sans" panose="020B0600070205080204" charset="0"/>
              </a:rPr>
              <a:t>して</a:t>
            </a:r>
            <a:r>
              <a:rPr lang="en-US" altLang="ja-JP" sz="1100" smtClean="0">
                <a:solidFill>
                  <a:srgbClr val="595959"/>
                </a:solidFill>
                <a:latin typeface="Quattrocento Sans" panose="020B0600070205080204" charset="0"/>
              </a:rPr>
              <a:t>JavaScript</a:t>
            </a:r>
            <a:r>
              <a:rPr lang="ja-JP" altLang="en-US" sz="1100">
                <a:solidFill>
                  <a:srgbClr val="595959"/>
                </a:solidFill>
                <a:latin typeface="Quattrocento Sans" panose="020B0600070205080204" charset="0"/>
              </a:rPr>
              <a:t>編集画面を展開します。</a:t>
            </a:r>
          </a:p>
        </p:txBody>
      </p:sp>
      <p:pic>
        <p:nvPicPr>
          <p:cNvPr id="44" name="図 43"/>
          <p:cNvPicPr>
            <a:picLocks noChangeAspect="1"/>
          </p:cNvPicPr>
          <p:nvPr/>
        </p:nvPicPr>
        <p:blipFill>
          <a:blip r:embed="rId3"/>
          <a:stretch>
            <a:fillRect/>
          </a:stretch>
        </p:blipFill>
        <p:spPr>
          <a:xfrm>
            <a:off x="4594984" y="3540445"/>
            <a:ext cx="4458375" cy="1254592"/>
          </a:xfrm>
          <a:prstGeom prst="rect">
            <a:avLst/>
          </a:prstGeom>
        </p:spPr>
      </p:pic>
      <p:pic>
        <p:nvPicPr>
          <p:cNvPr id="2" name="図 1"/>
          <p:cNvPicPr>
            <a:picLocks noChangeAspect="1"/>
          </p:cNvPicPr>
          <p:nvPr/>
        </p:nvPicPr>
        <p:blipFill>
          <a:blip r:embed="rId4"/>
          <a:stretch>
            <a:fillRect/>
          </a:stretch>
        </p:blipFill>
        <p:spPr>
          <a:xfrm>
            <a:off x="5282817" y="759248"/>
            <a:ext cx="1521431" cy="1154319"/>
          </a:xfrm>
          <a:prstGeom prst="rect">
            <a:avLst/>
          </a:prstGeom>
        </p:spPr>
      </p:pic>
      <p:pic>
        <p:nvPicPr>
          <p:cNvPr id="5" name="図 4"/>
          <p:cNvPicPr>
            <a:picLocks noChangeAspect="1"/>
          </p:cNvPicPr>
          <p:nvPr/>
        </p:nvPicPr>
        <p:blipFill>
          <a:blip r:embed="rId5"/>
          <a:stretch>
            <a:fillRect/>
          </a:stretch>
        </p:blipFill>
        <p:spPr>
          <a:xfrm>
            <a:off x="5282817" y="2047330"/>
            <a:ext cx="2747858" cy="1241116"/>
          </a:xfrm>
          <a:prstGeom prst="rect">
            <a:avLst/>
          </a:prstGeom>
        </p:spPr>
      </p:pic>
    </p:spTree>
    <p:extLst>
      <p:ext uri="{BB962C8B-B14F-4D97-AF65-F5344CB8AC3E}">
        <p14:creationId xmlns:p14="http://schemas.microsoft.com/office/powerpoint/2010/main" val="1582352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52</a:t>
            </a:fld>
            <a:endParaRPr lang="ja-JP" altLang="en-US"/>
          </a:p>
        </p:txBody>
      </p:sp>
      <p:grpSp>
        <p:nvGrpSpPr>
          <p:cNvPr id="8" name="Google Shape;569;p31"/>
          <p:cNvGrpSpPr/>
          <p:nvPr/>
        </p:nvGrpSpPr>
        <p:grpSpPr>
          <a:xfrm>
            <a:off x="60556" y="685013"/>
            <a:ext cx="9022888" cy="4150754"/>
            <a:chOff x="215517" y="933308"/>
            <a:chExt cx="8654882" cy="1142874"/>
          </a:xfrm>
        </p:grpSpPr>
        <p:sp>
          <p:nvSpPr>
            <p:cNvPr id="9" name="Google Shape;570;p31"/>
            <p:cNvSpPr/>
            <p:nvPr/>
          </p:nvSpPr>
          <p:spPr>
            <a:xfrm>
              <a:off x="423894" y="933308"/>
              <a:ext cx="8446505" cy="114287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1;p31"/>
            <p:cNvSpPr/>
            <p:nvPr/>
          </p:nvSpPr>
          <p:spPr>
            <a:xfrm>
              <a:off x="215517" y="933308"/>
              <a:ext cx="208378" cy="114287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4</a:t>
              </a:r>
              <a:endParaRPr sz="1400" b="0" i="0" u="none" strike="noStrike" cap="none">
                <a:solidFill>
                  <a:schemeClr val="lt1"/>
                </a:solidFill>
                <a:latin typeface="Arial"/>
                <a:ea typeface="Arial"/>
                <a:cs typeface="Arial"/>
                <a:sym typeface="Arial"/>
              </a:endParaRPr>
            </a:p>
          </p:txBody>
        </p:sp>
        <p:sp>
          <p:nvSpPr>
            <p:cNvPr id="11" name="Google Shape;572;p31"/>
            <p:cNvSpPr txBox="1"/>
            <p:nvPr/>
          </p:nvSpPr>
          <p:spPr>
            <a:xfrm>
              <a:off x="423894" y="933308"/>
              <a:ext cx="8247765" cy="677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00" b="0" i="0" u="none" strike="noStrike" cap="none">
                <a:solidFill>
                  <a:schemeClr val="dk1"/>
                </a:solidFill>
                <a:latin typeface="+mn-ea"/>
                <a:cs typeface="Quattrocento Sans"/>
                <a:sym typeface="Quattrocento Sans"/>
              </a:endParaRPr>
            </a:p>
          </p:txBody>
        </p:sp>
      </p:grpSp>
      <p:grpSp>
        <p:nvGrpSpPr>
          <p:cNvPr id="12" name="Google Shape;573;p31"/>
          <p:cNvGrpSpPr/>
          <p:nvPr/>
        </p:nvGrpSpPr>
        <p:grpSpPr>
          <a:xfrm>
            <a:off x="381504" y="969523"/>
            <a:ext cx="8592938" cy="3829539"/>
            <a:chOff x="215515" y="865945"/>
            <a:chExt cx="8712969" cy="5211955"/>
          </a:xfrm>
        </p:grpSpPr>
        <p:sp>
          <p:nvSpPr>
            <p:cNvPr id="13" name="Google Shape;574;p31"/>
            <p:cNvSpPr/>
            <p:nvPr/>
          </p:nvSpPr>
          <p:spPr>
            <a:xfrm>
              <a:off x="215516" y="1114226"/>
              <a:ext cx="8712968" cy="4941686"/>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75;p31"/>
            <p:cNvSpPr/>
            <p:nvPr/>
          </p:nvSpPr>
          <p:spPr>
            <a:xfrm>
              <a:off x="215515" y="865945"/>
              <a:ext cx="2752316"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1" i="0" u="none" strike="noStrike" cap="none" smtClean="0">
                  <a:solidFill>
                    <a:schemeClr val="lt1"/>
                  </a:solidFill>
                  <a:latin typeface="+mj-ea"/>
                  <a:ea typeface="+mj-ea"/>
                  <a:cs typeface="Arial"/>
                  <a:sym typeface="Arial"/>
                </a:rPr>
                <a:t>コード</a:t>
              </a:r>
              <a:endParaRPr sz="1200" b="1" i="0" u="none" strike="noStrike" cap="none">
                <a:solidFill>
                  <a:schemeClr val="lt1"/>
                </a:solidFill>
                <a:latin typeface="+mj-ea"/>
                <a:ea typeface="+mj-ea"/>
                <a:cs typeface="Arial"/>
                <a:sym typeface="Arial"/>
              </a:endParaRPr>
            </a:p>
          </p:txBody>
        </p:sp>
        <p:sp>
          <p:nvSpPr>
            <p:cNvPr id="15" name="Google Shape;576;p31"/>
            <p:cNvSpPr txBox="1"/>
            <p:nvPr/>
          </p:nvSpPr>
          <p:spPr>
            <a:xfrm>
              <a:off x="215516" y="1114226"/>
              <a:ext cx="8456143" cy="4963674"/>
            </a:xfrm>
            <a:prstGeom prst="rect">
              <a:avLst/>
            </a:prstGeom>
            <a:noFill/>
            <a:ln>
              <a:noFill/>
            </a:ln>
          </p:spPr>
          <p:txBody>
            <a:bodyPr spcFirstLastPara="1" wrap="square" lIns="91425" tIns="45700" rIns="91425" bIns="45700" anchor="t" anchorCtr="0">
              <a:spAutoFit/>
            </a:bodyPr>
            <a:lstStyle/>
            <a:p>
              <a:pPr lvl="0"/>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採番用のグローバル変数を用意</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初期値は</a:t>
              </a:r>
              <a:r>
                <a:rPr lang="en-US" altLang="ja-JP" sz="700">
                  <a:solidFill>
                    <a:srgbClr val="00B050"/>
                  </a:solidFill>
                  <a:latin typeface="+mn-ea"/>
                  <a:cs typeface="Quattrocento Sans"/>
                  <a:sym typeface="Quattrocento Sans"/>
                </a:rPr>
                <a:t>0)</a:t>
              </a:r>
            </a:p>
            <a:p>
              <a:pPr lvl="0"/>
              <a:r>
                <a:rPr lang="en-US" altLang="ja-JP" sz="700" err="1">
                  <a:latin typeface="+mn-ea"/>
                  <a:cs typeface="Quattrocento Sans"/>
                  <a:sym typeface="Quattrocento Sans"/>
                </a:rPr>
                <a:t>var</a:t>
              </a:r>
              <a:r>
                <a:rPr lang="en-US" altLang="ja-JP" sz="700">
                  <a:latin typeface="+mn-ea"/>
                  <a:cs typeface="Quattrocento Sans"/>
                  <a:sym typeface="Quattrocento Sans"/>
                </a:rPr>
                <a:t> </a:t>
              </a:r>
              <a:r>
                <a:rPr lang="en-US" altLang="ja-JP" sz="700" err="1">
                  <a:latin typeface="+mn-ea"/>
                  <a:cs typeface="Quattrocento Sans"/>
                  <a:sym typeface="Quattrocento Sans"/>
                </a:rPr>
                <a:t>cnt</a:t>
              </a:r>
              <a:r>
                <a:rPr lang="en-US" altLang="ja-JP" sz="700">
                  <a:latin typeface="+mn-ea"/>
                  <a:cs typeface="Quattrocento Sans"/>
                  <a:sym typeface="Quattrocento Sans"/>
                </a:rPr>
                <a:t> = 0;</a:t>
              </a:r>
            </a:p>
            <a:p>
              <a:pPr lvl="0"/>
              <a:endParaRPr lang="en-US" altLang="ja-JP" sz="700">
                <a:solidFill>
                  <a:srgbClr val="00B050"/>
                </a:solidFill>
                <a:latin typeface="+mn-ea"/>
                <a:cs typeface="Quattrocento Sans"/>
                <a:sym typeface="Quattrocento Sans"/>
              </a:endParaRPr>
            </a:p>
            <a:p>
              <a:pPr lvl="0"/>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ページ読み込み終了直後に処理を行う為、「</a:t>
              </a:r>
              <a:r>
                <a:rPr lang="en-US" altLang="ja-JP" sz="700" err="1">
                  <a:solidFill>
                    <a:srgbClr val="00B050"/>
                  </a:solidFill>
                  <a:latin typeface="+mn-ea"/>
                  <a:cs typeface="Quattrocento Sans"/>
                  <a:sym typeface="Quattrocento Sans"/>
                </a:rPr>
                <a:t>iba_pageloaded</a:t>
              </a:r>
              <a:r>
                <a:rPr lang="ja-JP" altLang="en-US" sz="700">
                  <a:solidFill>
                    <a:srgbClr val="00B050"/>
                  </a:solidFill>
                  <a:latin typeface="+mn-ea"/>
                  <a:cs typeface="Quattrocento Sans"/>
                  <a:sym typeface="Quattrocento Sans"/>
                </a:rPr>
                <a:t>」を使用</a:t>
              </a:r>
            </a:p>
            <a:p>
              <a:pPr lvl="0"/>
              <a:r>
                <a:rPr lang="en-US" altLang="ja-JP" sz="700" err="1">
                  <a:latin typeface="+mn-ea"/>
                  <a:cs typeface="Quattrocento Sans"/>
                  <a:sym typeface="Quattrocento Sans"/>
                </a:rPr>
                <a:t>window.addEventListener</a:t>
              </a:r>
              <a:r>
                <a:rPr lang="en-US" altLang="ja-JP" sz="700">
                  <a:latin typeface="+mn-ea"/>
                  <a:cs typeface="Quattrocento Sans"/>
                  <a:sym typeface="Quattrocento Sans"/>
                </a:rPr>
                <a:t>('</a:t>
              </a:r>
              <a:r>
                <a:rPr lang="en-US" altLang="ja-JP" sz="700" err="1">
                  <a:latin typeface="+mn-ea"/>
                  <a:cs typeface="Quattrocento Sans"/>
                  <a:sym typeface="Quattrocento Sans"/>
                </a:rPr>
                <a:t>iba_pageloaded</a:t>
              </a:r>
              <a:r>
                <a:rPr lang="en-US" altLang="ja-JP" sz="700">
                  <a:latin typeface="+mn-ea"/>
                  <a:cs typeface="Quattrocento Sans"/>
                  <a:sym typeface="Quattrocento Sans"/>
                </a:rPr>
                <a:t>', function (e){</a:t>
              </a:r>
            </a:p>
            <a:p>
              <a:pPr lvl="0"/>
              <a:r>
                <a:rPr lang="en-US" altLang="ja-JP" sz="700">
                  <a:solidFill>
                    <a:srgbClr val="00B050"/>
                  </a:solidFill>
                  <a:latin typeface="+mn-ea"/>
                  <a:cs typeface="Quattrocento Sans"/>
                  <a:sym typeface="Quattrocento Sans"/>
                </a:rPr>
                <a:t>    </a:t>
              </a:r>
            </a:p>
            <a:p>
              <a:pPr lvl="0"/>
              <a:r>
                <a:rPr lang="en-US" altLang="ja-JP" sz="70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画面の再読み込み等で「</a:t>
              </a:r>
              <a:r>
                <a:rPr lang="en-US" altLang="ja-JP" sz="700" err="1">
                  <a:solidFill>
                    <a:srgbClr val="00B050"/>
                  </a:solidFill>
                  <a:latin typeface="+mn-ea"/>
                  <a:cs typeface="Quattrocento Sans"/>
                  <a:sym typeface="Quattrocento Sans"/>
                </a:rPr>
                <a:t>iba_pageloaded</a:t>
              </a:r>
              <a:r>
                <a:rPr lang="ja-JP" altLang="en-US" sz="700">
                  <a:solidFill>
                    <a:srgbClr val="00B050"/>
                  </a:solidFill>
                  <a:latin typeface="+mn-ea"/>
                  <a:cs typeface="Quattrocento Sans"/>
                  <a:sym typeface="Quattrocento Sans"/>
                </a:rPr>
                <a:t>」が呼ばれる度にボタンが追加されることを回避する為、</a:t>
              </a:r>
            </a:p>
            <a:p>
              <a:pPr lvl="0"/>
              <a:r>
                <a:rPr lang="ja-JP" altLang="en-US" sz="700">
                  <a:solidFill>
                    <a:srgbClr val="00B050"/>
                  </a:solidFill>
                  <a:latin typeface="+mn-ea"/>
                  <a:cs typeface="Quattrocento Sans"/>
                  <a:sym typeface="Quattrocento Sans"/>
                </a:rPr>
                <a:t>    </a:t>
              </a:r>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既に「</a:t>
              </a:r>
              <a:r>
                <a:rPr lang="en-US" altLang="ja-JP" sz="700">
                  <a:solidFill>
                    <a:srgbClr val="00B050"/>
                  </a:solidFill>
                  <a:latin typeface="+mn-ea"/>
                  <a:cs typeface="Quattrocento Sans"/>
                  <a:sym typeface="Quattrocento Sans"/>
                </a:rPr>
                <a:t>create-button</a:t>
              </a:r>
              <a:r>
                <a:rPr lang="ja-JP" altLang="en-US" sz="700">
                  <a:solidFill>
                    <a:srgbClr val="00B050"/>
                  </a:solidFill>
                  <a:latin typeface="+mn-ea"/>
                  <a:cs typeface="Quattrocento Sans"/>
                  <a:sym typeface="Quattrocento Sans"/>
                </a:rPr>
                <a:t>」クラスの要素が存在する（要素数が </a:t>
              </a:r>
              <a:r>
                <a:rPr lang="en-US" altLang="ja-JP" sz="700">
                  <a:solidFill>
                    <a:srgbClr val="00B050"/>
                  </a:solidFill>
                  <a:latin typeface="+mn-ea"/>
                  <a:cs typeface="Quattrocento Sans"/>
                  <a:sym typeface="Quattrocento Sans"/>
                </a:rPr>
                <a:t>0 </a:t>
              </a:r>
              <a:r>
                <a:rPr lang="ja-JP" altLang="en-US" sz="700">
                  <a:solidFill>
                    <a:srgbClr val="00B050"/>
                  </a:solidFill>
                  <a:latin typeface="+mn-ea"/>
                  <a:cs typeface="Quattrocento Sans"/>
                  <a:sym typeface="Quattrocento Sans"/>
                </a:rPr>
                <a:t>ではない）場合は何もせず処理を抜ける</a:t>
              </a:r>
            </a:p>
            <a:p>
              <a:pPr lvl="0"/>
              <a:r>
                <a:rPr lang="ja-JP" altLang="en-US" sz="700">
                  <a:latin typeface="+mn-ea"/>
                  <a:cs typeface="Quattrocento Sans"/>
                  <a:sym typeface="Quattrocento Sans"/>
                </a:rPr>
                <a:t>    </a:t>
              </a:r>
              <a:r>
                <a:rPr lang="en-US" altLang="ja-JP" sz="700">
                  <a:latin typeface="+mn-ea"/>
                  <a:cs typeface="Quattrocento Sans"/>
                  <a:sym typeface="Quattrocento Sans"/>
                </a:rPr>
                <a:t>if( </a:t>
              </a:r>
              <a:r>
                <a:rPr lang="en-US" altLang="ja-JP" sz="700" err="1">
                  <a:latin typeface="+mn-ea"/>
                  <a:cs typeface="Quattrocento Sans"/>
                  <a:sym typeface="Quattrocento Sans"/>
                </a:rPr>
                <a:t>document.querySelectorAll</a:t>
              </a:r>
              <a:r>
                <a:rPr lang="en-US" altLang="ja-JP" sz="700">
                  <a:latin typeface="+mn-ea"/>
                  <a:cs typeface="Quattrocento Sans"/>
                  <a:sym typeface="Quattrocento Sans"/>
                </a:rPr>
                <a:t>('.create-button').length != 0 ){</a:t>
              </a:r>
            </a:p>
            <a:p>
              <a:pPr lvl="0"/>
              <a:r>
                <a:rPr lang="en-US" altLang="ja-JP" sz="700">
                  <a:latin typeface="+mn-ea"/>
                  <a:cs typeface="Quattrocento Sans"/>
                  <a:sym typeface="Quattrocento Sans"/>
                </a:rPr>
                <a:t>        return;</a:t>
              </a:r>
            </a:p>
            <a:p>
              <a:pPr lvl="0"/>
              <a:r>
                <a:rPr lang="en-US" altLang="ja-JP" sz="700">
                  <a:latin typeface="+mn-ea"/>
                  <a:cs typeface="Quattrocento Sans"/>
                  <a:sym typeface="Quattrocento Sans"/>
                </a:rPr>
                <a:t>    }</a:t>
              </a:r>
            </a:p>
            <a:p>
              <a:pPr lvl="0"/>
              <a:r>
                <a:rPr lang="en-US" altLang="ja-JP" sz="700">
                  <a:solidFill>
                    <a:srgbClr val="00B050"/>
                  </a:solidFill>
                  <a:latin typeface="+mn-ea"/>
                  <a:cs typeface="Quattrocento Sans"/>
                  <a:sym typeface="Quattrocento Sans"/>
                </a:rPr>
                <a:t>    </a:t>
              </a:r>
            </a:p>
            <a:p>
              <a:pPr lvl="0"/>
              <a:r>
                <a:rPr lang="en-US" altLang="ja-JP" sz="70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ページ上部にプラスボタンを追加</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本資料「カスタムボタンを追加する～ページのツールバーに追加～」を参照</a:t>
              </a:r>
              <a:r>
                <a:rPr lang="en-US" altLang="ja-JP" sz="700">
                  <a:solidFill>
                    <a:srgbClr val="00B050"/>
                  </a:solidFill>
                  <a:latin typeface="+mn-ea"/>
                  <a:cs typeface="Quattrocento Sans"/>
                  <a:sym typeface="Quattrocento Sans"/>
                </a:rPr>
                <a:t>)</a:t>
              </a:r>
            </a:p>
            <a:p>
              <a:pPr lvl="0"/>
              <a:r>
                <a:rPr lang="en-US" altLang="ja-JP" sz="700">
                  <a:latin typeface="+mn-ea"/>
                  <a:cs typeface="Quattrocento Sans"/>
                  <a:sym typeface="Quattrocento Sans"/>
                </a:rPr>
                <a:t>    </a:t>
              </a:r>
              <a:r>
                <a:rPr lang="en-US" altLang="ja-JP" sz="700" err="1">
                  <a:latin typeface="+mn-ea"/>
                  <a:cs typeface="Quattrocento Sans"/>
                  <a:sym typeface="Quattrocento Sans"/>
                </a:rPr>
                <a:t>var</a:t>
              </a:r>
              <a:r>
                <a:rPr lang="en-US" altLang="ja-JP" sz="700">
                  <a:latin typeface="+mn-ea"/>
                  <a:cs typeface="Quattrocento Sans"/>
                  <a:sym typeface="Quattrocento Sans"/>
                </a:rPr>
                <a:t> page = </a:t>
              </a:r>
              <a:r>
                <a:rPr lang="en-US" altLang="ja-JP" sz="700" err="1">
                  <a:latin typeface="+mn-ea"/>
                  <a:cs typeface="Quattrocento Sans"/>
                  <a:sym typeface="Quattrocento Sans"/>
                </a:rPr>
                <a:t>e.data</a:t>
              </a:r>
              <a:r>
                <a:rPr lang="en-US" altLang="ja-JP" sz="700">
                  <a:latin typeface="+mn-ea"/>
                  <a:cs typeface="Quattrocento Sans"/>
                  <a:sym typeface="Quattrocento Sans"/>
                </a:rPr>
                <a:t>;</a:t>
              </a:r>
            </a:p>
            <a:p>
              <a:pPr lvl="0"/>
              <a:r>
                <a:rPr lang="en-US" altLang="ja-JP" sz="700">
                  <a:latin typeface="+mn-ea"/>
                  <a:cs typeface="Quattrocento Sans"/>
                  <a:sym typeface="Quattrocento Sans"/>
                </a:rPr>
                <a:t>    </a:t>
              </a:r>
              <a:r>
                <a:rPr lang="en-US" altLang="ja-JP" sz="700" err="1">
                  <a:latin typeface="+mn-ea"/>
                  <a:cs typeface="Quattrocento Sans"/>
                  <a:sym typeface="Quattrocento Sans"/>
                </a:rPr>
                <a:t>var</a:t>
              </a:r>
              <a:r>
                <a:rPr lang="en-US" altLang="ja-JP" sz="700">
                  <a:latin typeface="+mn-ea"/>
                  <a:cs typeface="Quattrocento Sans"/>
                  <a:sym typeface="Quattrocento Sans"/>
                </a:rPr>
                <a:t> button1 = </a:t>
              </a:r>
              <a:r>
                <a:rPr lang="en-US" altLang="ja-JP" sz="700" err="1">
                  <a:latin typeface="+mn-ea"/>
                  <a:cs typeface="Quattrocento Sans"/>
                  <a:sym typeface="Quattrocento Sans"/>
                </a:rPr>
                <a:t>page.addButton</a:t>
              </a:r>
              <a:r>
                <a:rPr lang="en-US" altLang="ja-JP" sz="700" smtClean="0">
                  <a:latin typeface="+mn-ea"/>
                  <a:cs typeface="Quattrocento Sans"/>
                  <a:sym typeface="Quattrocento Sans"/>
                </a:rPr>
                <a:t>({'tooltip</a:t>
              </a:r>
              <a:r>
                <a:rPr lang="en-US" altLang="ja-JP" sz="700">
                  <a:latin typeface="+mn-ea"/>
                  <a:cs typeface="Quattrocento Sans"/>
                  <a:sym typeface="Quattrocento Sans"/>
                </a:rPr>
                <a:t>'</a:t>
              </a:r>
              <a:r>
                <a:rPr lang="en-US" altLang="ja-JP" sz="700" smtClean="0">
                  <a:latin typeface="+mn-ea"/>
                  <a:cs typeface="Quattrocento Sans"/>
                  <a:sym typeface="Quattrocento Sans"/>
                </a:rPr>
                <a:t>: </a:t>
              </a:r>
              <a:r>
                <a:rPr lang="en-US" altLang="ja-JP" sz="700">
                  <a:latin typeface="+mn-ea"/>
                  <a:cs typeface="Quattrocento Sans"/>
                  <a:sym typeface="Quattrocento Sans"/>
                </a:rPr>
                <a:t>'</a:t>
              </a:r>
              <a:r>
                <a:rPr lang="en-US" altLang="ja-JP" sz="700" smtClean="0">
                  <a:latin typeface="+mn-ea"/>
                  <a:cs typeface="Quattrocento Sans"/>
                  <a:sym typeface="Quattrocento Sans"/>
                </a:rPr>
                <a:t>Create contents', 'glyphClasses</a:t>
              </a:r>
              <a:r>
                <a:rPr lang="en-US" altLang="ja-JP" sz="700">
                  <a:latin typeface="+mn-ea"/>
                  <a:cs typeface="Quattrocento Sans"/>
                  <a:sym typeface="Quattrocento Sans"/>
                </a:rPr>
                <a:t>'</a:t>
              </a:r>
              <a:r>
                <a:rPr lang="en-US" altLang="ja-JP" sz="700" smtClean="0">
                  <a:latin typeface="+mn-ea"/>
                  <a:cs typeface="Quattrocento Sans"/>
                  <a:sym typeface="Quattrocento Sans"/>
                </a:rPr>
                <a:t>: </a:t>
              </a:r>
              <a:r>
                <a:rPr lang="en-US" altLang="ja-JP" sz="700">
                  <a:latin typeface="+mn-ea"/>
                  <a:cs typeface="Quattrocento Sans"/>
                  <a:sym typeface="Quattrocento Sans"/>
                </a:rPr>
                <a:t>'</a:t>
              </a:r>
              <a:r>
                <a:rPr lang="en-US" altLang="ja-JP" sz="700" smtClean="0">
                  <a:latin typeface="+mn-ea"/>
                  <a:cs typeface="Quattrocento Sans"/>
                  <a:sym typeface="Quattrocento Sans"/>
                </a:rPr>
                <a:t>fa fa-plus', 'class</a:t>
              </a:r>
              <a:r>
                <a:rPr lang="en-US" altLang="ja-JP" sz="700">
                  <a:latin typeface="+mn-ea"/>
                  <a:cs typeface="Quattrocento Sans"/>
                  <a:sym typeface="Quattrocento Sans"/>
                </a:rPr>
                <a:t>'</a:t>
              </a:r>
              <a:r>
                <a:rPr lang="en-US" altLang="ja-JP" sz="700" smtClean="0">
                  <a:latin typeface="+mn-ea"/>
                  <a:cs typeface="Quattrocento Sans"/>
                  <a:sym typeface="Quattrocento Sans"/>
                </a:rPr>
                <a:t>: 'create-button</a:t>
              </a:r>
              <a:r>
                <a:rPr lang="en-US" altLang="ja-JP" sz="700">
                  <a:latin typeface="+mn-ea"/>
                  <a:cs typeface="Quattrocento Sans"/>
                  <a:sym typeface="Quattrocento Sans"/>
                </a:rPr>
                <a:t>'</a:t>
              </a:r>
              <a:r>
                <a:rPr lang="en-US" altLang="ja-JP" sz="700" smtClean="0">
                  <a:latin typeface="+mn-ea"/>
                  <a:cs typeface="Quattrocento Sans"/>
                  <a:sym typeface="Quattrocento Sans"/>
                </a:rPr>
                <a:t>}, </a:t>
              </a:r>
              <a:r>
                <a:rPr lang="en-US" altLang="ja-JP" sz="700">
                  <a:latin typeface="+mn-ea"/>
                  <a:cs typeface="Quattrocento Sans"/>
                  <a:sym typeface="Quattrocento Sans"/>
                </a:rPr>
                <a:t>'.</a:t>
              </a:r>
              <a:r>
                <a:rPr lang="en-US" altLang="ja-JP" sz="700" err="1">
                  <a:latin typeface="+mn-ea"/>
                  <a:cs typeface="Quattrocento Sans"/>
                  <a:sym typeface="Quattrocento Sans"/>
                </a:rPr>
                <a:t>pd</a:t>
              </a:r>
              <a:r>
                <a:rPr lang="en-US" altLang="ja-JP" sz="700">
                  <a:latin typeface="+mn-ea"/>
                  <a:cs typeface="Quattrocento Sans"/>
                  <a:sym typeface="Quattrocento Sans"/>
                </a:rPr>
                <a:t>-header-</a:t>
              </a:r>
              <a:r>
                <a:rPr lang="en-US" altLang="ja-JP" sz="700" err="1">
                  <a:latin typeface="+mn-ea"/>
                  <a:cs typeface="Quattrocento Sans"/>
                  <a:sym typeface="Quattrocento Sans"/>
                </a:rPr>
                <a:t>button_create</a:t>
              </a:r>
              <a:r>
                <a:rPr lang="en-US" altLang="ja-JP" sz="700">
                  <a:latin typeface="+mn-ea"/>
                  <a:cs typeface="Quattrocento Sans"/>
                  <a:sym typeface="Quattrocento Sans"/>
                </a:rPr>
                <a:t>', true);</a:t>
              </a:r>
            </a:p>
            <a:p>
              <a:pPr lvl="0"/>
              <a:r>
                <a:rPr lang="en-US" altLang="ja-JP" sz="700">
                  <a:solidFill>
                    <a:srgbClr val="00B050"/>
                  </a:solidFill>
                  <a:latin typeface="+mn-ea"/>
                  <a:cs typeface="Quattrocento Sans"/>
                  <a:sym typeface="Quattrocento Sans"/>
                </a:rPr>
                <a:t>    </a:t>
              </a:r>
            </a:p>
            <a:p>
              <a:pPr lvl="0"/>
              <a:r>
                <a:rPr lang="en-US" altLang="ja-JP" sz="70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追加したプラスボタンをクリックした時のイベントを設定</a:t>
              </a:r>
            </a:p>
            <a:p>
              <a:pPr lvl="0"/>
              <a:r>
                <a:rPr lang="ja-JP" altLang="en-US" sz="700">
                  <a:latin typeface="+mn-ea"/>
                  <a:cs typeface="Quattrocento Sans"/>
                  <a:sym typeface="Quattrocento Sans"/>
                </a:rPr>
                <a:t>    </a:t>
              </a:r>
              <a:r>
                <a:rPr lang="en-US" altLang="ja-JP" sz="700">
                  <a:latin typeface="+mn-ea"/>
                  <a:cs typeface="Quattrocento Sans"/>
                  <a:sym typeface="Quattrocento Sans"/>
                </a:rPr>
                <a:t>button1.addEventListener('click', </a:t>
              </a:r>
              <a:r>
                <a:rPr lang="en-US" altLang="ja-JP" sz="700" err="1">
                  <a:latin typeface="+mn-ea"/>
                  <a:cs typeface="Quattrocento Sans"/>
                  <a:sym typeface="Quattrocento Sans"/>
                </a:rPr>
                <a:t>createContent</a:t>
              </a:r>
              <a:r>
                <a:rPr lang="en-US" altLang="ja-JP" sz="700">
                  <a:latin typeface="+mn-ea"/>
                  <a:cs typeface="Quattrocento Sans"/>
                  <a:sym typeface="Quattrocento Sans"/>
                </a:rPr>
                <a:t>);</a:t>
              </a:r>
            </a:p>
            <a:p>
              <a:pPr lvl="0"/>
              <a:r>
                <a:rPr lang="en-US" altLang="ja-JP" sz="700">
                  <a:latin typeface="+mn-ea"/>
                  <a:cs typeface="Quattrocento Sans"/>
                  <a:sym typeface="Quattrocento Sans"/>
                </a:rPr>
                <a:t>});</a:t>
              </a:r>
            </a:p>
            <a:p>
              <a:pPr lvl="0"/>
              <a:endParaRPr lang="en-US" altLang="ja-JP" sz="700">
                <a:solidFill>
                  <a:srgbClr val="00B050"/>
                </a:solidFill>
                <a:latin typeface="+mn-ea"/>
                <a:cs typeface="Quattrocento Sans"/>
                <a:sym typeface="Quattrocento Sans"/>
              </a:endParaRPr>
            </a:p>
            <a:p>
              <a:pPr lvl="0"/>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プラスボタンクリック時にコンテンツを追加する関数</a:t>
              </a:r>
            </a:p>
            <a:p>
              <a:pPr lvl="0"/>
              <a:r>
                <a:rPr lang="en-US" altLang="ja-JP" sz="700">
                  <a:latin typeface="+mn-ea"/>
                  <a:cs typeface="Quattrocento Sans"/>
                  <a:sym typeface="Quattrocento Sans"/>
                </a:rPr>
                <a:t>function </a:t>
              </a:r>
              <a:r>
                <a:rPr lang="en-US" altLang="ja-JP" sz="700" err="1">
                  <a:latin typeface="+mn-ea"/>
                  <a:cs typeface="Quattrocento Sans"/>
                  <a:sym typeface="Quattrocento Sans"/>
                </a:rPr>
                <a:t>createContent</a:t>
              </a:r>
              <a:r>
                <a:rPr lang="en-US" altLang="ja-JP" sz="700" smtClean="0">
                  <a:latin typeface="+mn-ea"/>
                  <a:cs typeface="Quattrocento Sans"/>
                  <a:sym typeface="Quattrocento Sans"/>
                </a:rPr>
                <a:t>()</a:t>
              </a:r>
              <a:endParaRPr lang="en-US" altLang="ja-JP" sz="700">
                <a:latin typeface="+mn-ea"/>
                <a:cs typeface="Quattrocento Sans"/>
                <a:sym typeface="Quattrocento Sans"/>
              </a:endParaRPr>
            </a:p>
            <a:p>
              <a:pPr lvl="0"/>
              <a:r>
                <a:rPr lang="en-US" altLang="ja-JP" sz="700">
                  <a:latin typeface="+mn-ea"/>
                  <a:cs typeface="Quattrocento Sans"/>
                  <a:sym typeface="Quattrocento Sans"/>
                </a:rPr>
                <a:t>{</a:t>
              </a:r>
            </a:p>
            <a:p>
              <a:pPr lvl="0"/>
              <a:r>
                <a:rPr lang="en-US" altLang="ja-JP" sz="700">
                  <a:solidFill>
                    <a:srgbClr val="00B050"/>
                  </a:solidFill>
                  <a:latin typeface="+mn-ea"/>
                  <a:cs typeface="Quattrocento Sans"/>
                  <a:sym typeface="Quattrocento Sans"/>
                </a:rPr>
                <a:t>  </a:t>
              </a:r>
              <a:r>
                <a:rPr lang="en-US" altLang="ja-JP" sz="700" smtClean="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コンテナの要素を取得（手順</a:t>
              </a:r>
              <a:r>
                <a:rPr lang="en-US" altLang="ja-JP" sz="700">
                  <a:solidFill>
                    <a:srgbClr val="00B050"/>
                  </a:solidFill>
                  <a:latin typeface="+mn-ea"/>
                  <a:cs typeface="Quattrocento Sans"/>
                  <a:sym typeface="Quattrocento Sans"/>
                </a:rPr>
                <a:t>2</a:t>
              </a:r>
              <a:r>
                <a:rPr lang="ja-JP" altLang="en-US" sz="700">
                  <a:solidFill>
                    <a:srgbClr val="00B050"/>
                  </a:solidFill>
                  <a:latin typeface="+mn-ea"/>
                  <a:cs typeface="Quattrocento Sans"/>
                  <a:sym typeface="Quattrocento Sans"/>
                </a:rPr>
                <a:t>で取得した</a:t>
              </a:r>
              <a:r>
                <a:rPr lang="en-US" altLang="ja-JP" sz="700">
                  <a:solidFill>
                    <a:srgbClr val="00B050"/>
                  </a:solidFill>
                  <a:latin typeface="+mn-ea"/>
                  <a:cs typeface="Quattrocento Sans"/>
                  <a:sym typeface="Quattrocento Sans"/>
                </a:rPr>
                <a:t>ID</a:t>
              </a:r>
              <a:r>
                <a:rPr lang="ja-JP" altLang="en-US" sz="700">
                  <a:solidFill>
                    <a:srgbClr val="00B050"/>
                  </a:solidFill>
                  <a:latin typeface="+mn-ea"/>
                  <a:cs typeface="Quattrocento Sans"/>
                  <a:sym typeface="Quattrocento Sans"/>
                </a:rPr>
                <a:t>を使用）</a:t>
              </a:r>
            </a:p>
            <a:p>
              <a:pPr lvl="0"/>
              <a:r>
                <a:rPr lang="ja-JP" altLang="en-US" sz="700">
                  <a:latin typeface="+mn-ea"/>
                  <a:cs typeface="Quattrocento Sans"/>
                  <a:sym typeface="Quattrocento Sans"/>
                </a:rPr>
                <a:t>    </a:t>
              </a:r>
              <a:r>
                <a:rPr lang="en-US" altLang="ja-JP" sz="700" err="1">
                  <a:latin typeface="+mn-ea"/>
                  <a:cs typeface="Quattrocento Sans"/>
                  <a:sym typeface="Quattrocento Sans"/>
                </a:rPr>
                <a:t>var</a:t>
              </a:r>
              <a:r>
                <a:rPr lang="en-US" altLang="ja-JP" sz="700">
                  <a:latin typeface="+mn-ea"/>
                  <a:cs typeface="Quattrocento Sans"/>
                  <a:sym typeface="Quattrocento Sans"/>
                </a:rPr>
                <a:t> </a:t>
              </a:r>
              <a:r>
                <a:rPr lang="en-US" altLang="ja-JP" sz="700" err="1">
                  <a:latin typeface="+mn-ea"/>
                  <a:cs typeface="Quattrocento Sans"/>
                  <a:sym typeface="Quattrocento Sans"/>
                </a:rPr>
                <a:t>tabPanel</a:t>
              </a:r>
              <a:r>
                <a:rPr lang="en-US" altLang="ja-JP" sz="700">
                  <a:latin typeface="+mn-ea"/>
                  <a:cs typeface="Quattrocento Sans"/>
                  <a:sym typeface="Quattrocento Sans"/>
                </a:rPr>
                <a:t> = </a:t>
              </a:r>
              <a:r>
                <a:rPr lang="en-US" altLang="ja-JP" sz="700" err="1">
                  <a:latin typeface="+mn-ea"/>
                  <a:cs typeface="Quattrocento Sans"/>
                  <a:sym typeface="Quattrocento Sans"/>
                </a:rPr>
                <a:t>document.querySelector</a:t>
              </a:r>
              <a:r>
                <a:rPr lang="en-US" altLang="ja-JP" sz="700">
                  <a:latin typeface="+mn-ea"/>
                  <a:cs typeface="Quattrocento Sans"/>
                  <a:sym typeface="Quattrocento Sans"/>
                </a:rPr>
                <a:t>('.</a:t>
              </a:r>
              <a:r>
                <a:rPr lang="en-US" altLang="ja-JP" sz="700" b="1">
                  <a:solidFill>
                    <a:srgbClr val="FF0000"/>
                  </a:solidFill>
                  <a:latin typeface="+mn-ea"/>
                  <a:cs typeface="Quattrocento Sans"/>
                  <a:sym typeface="Quattrocento Sans"/>
                </a:rPr>
                <a:t>CONTAINER-LG21APYF1PD2D9UUV2033</a:t>
              </a:r>
              <a:r>
                <a:rPr lang="en-US" altLang="ja-JP" sz="700">
                  <a:latin typeface="+mn-ea"/>
                  <a:cs typeface="Quattrocento Sans"/>
                  <a:sym typeface="Quattrocento Sans"/>
                </a:rPr>
                <a:t>').</a:t>
              </a:r>
              <a:r>
                <a:rPr lang="en-US" altLang="ja-JP" sz="700" err="1">
                  <a:latin typeface="+mn-ea"/>
                  <a:cs typeface="Quattrocento Sans"/>
                  <a:sym typeface="Quattrocento Sans"/>
                </a:rPr>
                <a:t>ibaObject</a:t>
              </a:r>
              <a:r>
                <a:rPr lang="en-US" altLang="ja-JP" sz="700">
                  <a:latin typeface="+mn-ea"/>
                  <a:cs typeface="Quattrocento Sans"/>
                  <a:sym typeface="Quattrocento Sans"/>
                </a:rPr>
                <a:t>;</a:t>
              </a:r>
            </a:p>
            <a:p>
              <a:pPr lvl="0"/>
              <a:r>
                <a:rPr lang="en-US" altLang="ja-JP" sz="700">
                  <a:solidFill>
                    <a:srgbClr val="00B050"/>
                  </a:solidFill>
                  <a:latin typeface="+mn-ea"/>
                  <a:cs typeface="Quattrocento Sans"/>
                  <a:sym typeface="Quattrocento Sans"/>
                </a:rPr>
                <a:t>    </a:t>
              </a:r>
            </a:p>
            <a:p>
              <a:pPr lvl="0"/>
              <a:r>
                <a:rPr lang="en-US" altLang="ja-JP" sz="70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グローバル変数をインクリメント</a:t>
              </a:r>
            </a:p>
            <a:p>
              <a:pPr lvl="0"/>
              <a:r>
                <a:rPr lang="ja-JP" altLang="en-US" sz="700">
                  <a:latin typeface="+mn-ea"/>
                  <a:cs typeface="Quattrocento Sans"/>
                  <a:sym typeface="Quattrocento Sans"/>
                </a:rPr>
                <a:t>    </a:t>
              </a:r>
              <a:r>
                <a:rPr lang="en-US" altLang="ja-JP" sz="700" err="1">
                  <a:latin typeface="+mn-ea"/>
                  <a:cs typeface="Quattrocento Sans"/>
                  <a:sym typeface="Quattrocento Sans"/>
                </a:rPr>
                <a:t>cnt</a:t>
              </a:r>
              <a:r>
                <a:rPr lang="en-US" altLang="ja-JP" sz="700">
                  <a:latin typeface="+mn-ea"/>
                  <a:cs typeface="Quattrocento Sans"/>
                  <a:sym typeface="Quattrocento Sans"/>
                </a:rPr>
                <a:t>++;</a:t>
              </a:r>
            </a:p>
            <a:p>
              <a:pPr lvl="0"/>
              <a:r>
                <a:rPr lang="en-US" altLang="ja-JP" sz="700">
                  <a:solidFill>
                    <a:srgbClr val="00B050"/>
                  </a:solidFill>
                  <a:latin typeface="+mn-ea"/>
                  <a:cs typeface="Quattrocento Sans"/>
                  <a:sym typeface="Quattrocento Sans"/>
                </a:rPr>
                <a:t>    </a:t>
              </a:r>
            </a:p>
            <a:p>
              <a:pPr lvl="0"/>
              <a:r>
                <a:rPr lang="en-US" altLang="ja-JP" sz="700">
                  <a:solidFill>
                    <a:srgbClr val="00B050"/>
                  </a:solidFill>
                  <a:latin typeface="+mn-ea"/>
                  <a:cs typeface="Quattrocento Sans"/>
                  <a:sym typeface="Quattrocento Sans"/>
                </a:rPr>
                <a:t>    // </a:t>
              </a:r>
              <a:r>
                <a:rPr lang="ja-JP" altLang="en-US" sz="700">
                  <a:solidFill>
                    <a:srgbClr val="00B050"/>
                  </a:solidFill>
                  <a:latin typeface="+mn-ea"/>
                  <a:cs typeface="Quattrocento Sans"/>
                  <a:sym typeface="Quattrocento Sans"/>
                </a:rPr>
                <a:t>レポート</a:t>
              </a:r>
              <a:r>
                <a:rPr lang="en-US" altLang="ja-JP" sz="700">
                  <a:solidFill>
                    <a:srgbClr val="00B050"/>
                  </a:solidFill>
                  <a:latin typeface="+mn-ea"/>
                  <a:cs typeface="Quattrocento Sans"/>
                  <a:sym typeface="Quattrocento Sans"/>
                </a:rPr>
                <a:t>(sample</a:t>
              </a:r>
              <a:r>
                <a:rPr lang="ja-JP" altLang="en-US" sz="700">
                  <a:solidFill>
                    <a:srgbClr val="00B050"/>
                  </a:solidFill>
                  <a:latin typeface="+mn-ea"/>
                  <a:cs typeface="Quattrocento Sans"/>
                  <a:sym typeface="Quattrocento Sans"/>
                </a:rPr>
                <a:t>フォルダ配下の </a:t>
              </a:r>
              <a:r>
                <a:rPr lang="en-US" altLang="ja-JP" sz="700" err="1">
                  <a:solidFill>
                    <a:srgbClr val="00B050"/>
                  </a:solidFill>
                  <a:latin typeface="+mn-ea"/>
                  <a:cs typeface="Quattrocento Sans"/>
                  <a:sym typeface="Quattrocento Sans"/>
                </a:rPr>
                <a:t>reportsample.fex</a:t>
              </a:r>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ファイル</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を</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タブ</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を配置したコンテナ</a:t>
              </a:r>
              <a:r>
                <a:rPr lang="en-US" altLang="ja-JP" sz="700">
                  <a:solidFill>
                    <a:srgbClr val="00B050"/>
                  </a:solidFill>
                  <a:latin typeface="+mn-ea"/>
                  <a:cs typeface="Quattrocento Sans"/>
                  <a:sym typeface="Quattrocento Sans"/>
                </a:rPr>
                <a:t>』</a:t>
              </a:r>
              <a:r>
                <a:rPr lang="ja-JP" altLang="en-US" sz="700">
                  <a:solidFill>
                    <a:srgbClr val="00B050"/>
                  </a:solidFill>
                  <a:latin typeface="+mn-ea"/>
                  <a:cs typeface="Quattrocento Sans"/>
                  <a:sym typeface="Quattrocento Sans"/>
                </a:rPr>
                <a:t>の新規タブで実行</a:t>
              </a:r>
            </a:p>
            <a:p>
              <a:pPr lvl="0"/>
              <a:r>
                <a:rPr lang="ja-JP" altLang="en-US" sz="700">
                  <a:solidFill>
                    <a:srgbClr val="00B050"/>
                  </a:solidFill>
                  <a:latin typeface="+mn-ea"/>
                  <a:cs typeface="Quattrocento Sans"/>
                  <a:sym typeface="Quattrocento Sans"/>
                </a:rPr>
                <a:t>    </a:t>
              </a:r>
              <a:r>
                <a:rPr lang="en-US" altLang="ja-JP" sz="700">
                  <a:solidFill>
                    <a:srgbClr val="00B050"/>
                  </a:solidFill>
                  <a:latin typeface="+mn-ea"/>
                  <a:cs typeface="Quattrocento Sans"/>
                  <a:sym typeface="Quattrocento Sans"/>
                </a:rPr>
                <a:t>// ※</a:t>
              </a:r>
              <a:r>
                <a:rPr lang="ja-JP" altLang="en-US" sz="700">
                  <a:solidFill>
                    <a:srgbClr val="00B050"/>
                  </a:solidFill>
                  <a:latin typeface="+mn-ea"/>
                  <a:cs typeface="Quattrocento Sans"/>
                  <a:sym typeface="Quattrocento Sans"/>
                </a:rPr>
                <a:t>タブ名にはグローバル変数を使用して番号を付与</a:t>
              </a:r>
            </a:p>
            <a:p>
              <a:pPr lvl="0"/>
              <a:r>
                <a:rPr lang="ja-JP" altLang="en-US" sz="700">
                  <a:latin typeface="+mn-ea"/>
                  <a:cs typeface="Quattrocento Sans"/>
                  <a:sym typeface="Quattrocento Sans"/>
                </a:rPr>
                <a:t>    </a:t>
              </a:r>
              <a:r>
                <a:rPr lang="en-US" altLang="ja-JP" sz="700" err="1">
                  <a:latin typeface="+mn-ea"/>
                  <a:cs typeface="Quattrocento Sans"/>
                  <a:sym typeface="Quattrocento Sans"/>
                </a:rPr>
                <a:t>tabPanel.addContent</a:t>
              </a:r>
              <a:r>
                <a:rPr lang="en-US" altLang="ja-JP" sz="700">
                  <a:latin typeface="+mn-ea"/>
                  <a:cs typeface="Quattrocento Sans"/>
                  <a:sym typeface="Quattrocento Sans"/>
                </a:rPr>
                <a:t>('IBFS:/WFC/Repository/sample/</a:t>
              </a:r>
              <a:r>
                <a:rPr lang="en-US" altLang="ja-JP" sz="700" err="1">
                  <a:latin typeface="+mn-ea"/>
                  <a:cs typeface="Quattrocento Sans"/>
                  <a:sym typeface="Quattrocento Sans"/>
                </a:rPr>
                <a:t>reportsample.fex</a:t>
              </a:r>
              <a:r>
                <a:rPr lang="en-US" altLang="ja-JP" sz="700">
                  <a:latin typeface="+mn-ea"/>
                  <a:cs typeface="Quattrocento Sans"/>
                  <a:sym typeface="Quattrocento Sans"/>
                </a:rPr>
                <a:t>', '</a:t>
              </a:r>
              <a:r>
                <a:rPr lang="ja-JP" altLang="en-US" sz="700">
                  <a:latin typeface="+mn-ea"/>
                  <a:cs typeface="Quattrocento Sans"/>
                  <a:sym typeface="Quattrocento Sans"/>
                </a:rPr>
                <a:t>レポート</a:t>
              </a:r>
              <a:r>
                <a:rPr lang="en-US" altLang="ja-JP" sz="700">
                  <a:latin typeface="+mn-ea"/>
                  <a:cs typeface="Quattrocento Sans"/>
                  <a:sym typeface="Quattrocento Sans"/>
                </a:rPr>
                <a:t>' + </a:t>
              </a:r>
              <a:r>
                <a:rPr lang="en-US" altLang="ja-JP" sz="700" err="1">
                  <a:latin typeface="+mn-ea"/>
                  <a:cs typeface="Quattrocento Sans"/>
                  <a:sym typeface="Quattrocento Sans"/>
                </a:rPr>
                <a:t>cnt.toString</a:t>
              </a:r>
              <a:r>
                <a:rPr lang="en-US" altLang="ja-JP" sz="700">
                  <a:latin typeface="+mn-ea"/>
                  <a:cs typeface="Quattrocento Sans"/>
                  <a:sym typeface="Quattrocento Sans"/>
                </a:rPr>
                <a:t>(), false);</a:t>
              </a:r>
            </a:p>
            <a:p>
              <a:pPr lvl="0"/>
              <a:r>
                <a:rPr lang="en-US" altLang="ja-JP" sz="700" smtClean="0">
                  <a:latin typeface="+mn-ea"/>
                  <a:cs typeface="Quattrocento Sans"/>
                  <a:sym typeface="Quattrocento Sans"/>
                </a:rPr>
                <a:t>}</a:t>
              </a:r>
              <a:endParaRPr lang="en-US" altLang="ja-JP" sz="700">
                <a:latin typeface="+mn-ea"/>
                <a:cs typeface="Quattrocento Sans"/>
                <a:sym typeface="Quattrocento Sans"/>
              </a:endParaRPr>
            </a:p>
          </p:txBody>
        </p:sp>
      </p:grpSp>
      <p:grpSp>
        <p:nvGrpSpPr>
          <p:cNvPr id="17" name="グループ化 16"/>
          <p:cNvGrpSpPr/>
          <p:nvPr/>
        </p:nvGrpSpPr>
        <p:grpSpPr>
          <a:xfrm>
            <a:off x="4139952" y="3363838"/>
            <a:ext cx="2304256" cy="382674"/>
            <a:chOff x="4086342" y="3081939"/>
            <a:chExt cx="2304256" cy="382674"/>
          </a:xfrm>
        </p:grpSpPr>
        <p:sp>
          <p:nvSpPr>
            <p:cNvPr id="18" name="正方形/長方形 17"/>
            <p:cNvSpPr/>
            <p:nvPr/>
          </p:nvSpPr>
          <p:spPr>
            <a:xfrm>
              <a:off x="4339629" y="3081939"/>
              <a:ext cx="2050969"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mn-ea"/>
                </a:rPr>
                <a:t>この部分</a:t>
              </a:r>
              <a:r>
                <a:rPr lang="ja-JP" altLang="en-US" sz="800" smtClean="0">
                  <a:solidFill>
                    <a:schemeClr val="tx1"/>
                  </a:solidFill>
                  <a:latin typeface="+mn-ea"/>
                </a:rPr>
                <a:t>は設定された</a:t>
              </a:r>
              <a:r>
                <a:rPr lang="en-US" altLang="ja-JP" sz="800" smtClean="0">
                  <a:solidFill>
                    <a:schemeClr val="tx1"/>
                  </a:solidFill>
                  <a:latin typeface="+mn-ea"/>
                </a:rPr>
                <a:t>ID</a:t>
              </a:r>
              <a:r>
                <a:rPr lang="ja-JP" altLang="en-US" sz="800" smtClean="0">
                  <a:solidFill>
                    <a:schemeClr val="tx1"/>
                  </a:solidFill>
                  <a:latin typeface="+mn-ea"/>
                </a:rPr>
                <a:t>を指定します。</a:t>
              </a:r>
              <a:endParaRPr kumimoji="1" lang="en-US" altLang="ja-JP" sz="800" smtClean="0">
                <a:solidFill>
                  <a:schemeClr val="tx1"/>
                </a:solidFill>
                <a:latin typeface="+mn-ea"/>
              </a:endParaRPr>
            </a:p>
          </p:txBody>
        </p:sp>
        <p:cxnSp>
          <p:nvCxnSpPr>
            <p:cNvPr id="19" name="直線コネクタ 18"/>
            <p:cNvCxnSpPr/>
            <p:nvPr/>
          </p:nvCxnSpPr>
          <p:spPr>
            <a:xfrm flipH="1">
              <a:off x="4086342" y="3381477"/>
              <a:ext cx="257342" cy="831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Google Shape;572;p31"/>
          <p:cNvSpPr txBox="1"/>
          <p:nvPr/>
        </p:nvSpPr>
        <p:spPr>
          <a:xfrm>
            <a:off x="269056" y="712869"/>
            <a:ext cx="859846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r>
              <a:rPr lang="ja-JP" sz="1100" b="0" i="0" u="none" strike="noStrike" cap="none" smtClean="0">
                <a:solidFill>
                  <a:srgbClr val="595959"/>
                </a:solidFill>
                <a:latin typeface="+mn-ea"/>
                <a:cs typeface="Quattrocento Sans"/>
                <a:sym typeface="Quattrocento Sans"/>
              </a:rPr>
              <a:t>。</a:t>
            </a:r>
            <a:endParaRPr lang="en-US" altLang="ja-JP" sz="1100" b="0" i="0" u="none" strike="noStrike" cap="none" smtClean="0">
              <a:solidFill>
                <a:srgbClr val="595959"/>
              </a:solidFill>
              <a:latin typeface="+mn-ea"/>
              <a:cs typeface="Quattrocento Sans"/>
              <a:sym typeface="Quattrocento Sans"/>
            </a:endParaRPr>
          </a:p>
        </p:txBody>
      </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～タブコンテナに追加～</a:t>
              </a:r>
              <a:endParaRPr lang="ja-JP" altLang="en-US" sz="1100" b="1">
                <a:solidFill>
                  <a:schemeClr val="bg1"/>
                </a:solidFill>
                <a:latin typeface="+mj-ea"/>
                <a:ea typeface="+mj-ea"/>
                <a:cs typeface="Quattrocento Sans"/>
                <a:sym typeface="Quattrocento Sans"/>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415983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53</a:t>
            </a:fld>
            <a:endParaRPr lang="ja-JP" altLang="en-US"/>
          </a:p>
        </p:txBody>
      </p:sp>
      <p:grpSp>
        <p:nvGrpSpPr>
          <p:cNvPr id="8" name="Google Shape;589;p32"/>
          <p:cNvGrpSpPr/>
          <p:nvPr/>
        </p:nvGrpSpPr>
        <p:grpSpPr>
          <a:xfrm>
            <a:off x="60556" y="685013"/>
            <a:ext cx="9022888" cy="853117"/>
            <a:chOff x="215517" y="933308"/>
            <a:chExt cx="8654882" cy="1156951"/>
          </a:xfrm>
        </p:grpSpPr>
        <p:sp>
          <p:nvSpPr>
            <p:cNvPr id="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Arial"/>
                  <a:ea typeface="Arial"/>
                  <a:cs typeface="Arial"/>
                  <a:sym typeface="Arial"/>
                </a:rPr>
                <a:t>5</a:t>
              </a:r>
              <a:endParaRPr sz="1400" b="0" i="0" u="none" strike="noStrike" cap="none">
                <a:solidFill>
                  <a:schemeClr val="lt1"/>
                </a:solidFill>
                <a:latin typeface="Arial"/>
                <a:ea typeface="Arial"/>
                <a:cs typeface="Arial"/>
                <a:sym typeface="Arial"/>
              </a:endParaRPr>
            </a:p>
          </p:txBody>
        </p:sp>
        <p:sp>
          <p:nvSpPr>
            <p:cNvPr id="1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2" name="Google Shape;593;p32"/>
          <p:cNvGrpSpPr/>
          <p:nvPr/>
        </p:nvGrpSpPr>
        <p:grpSpPr>
          <a:xfrm>
            <a:off x="60555" y="1538131"/>
            <a:ext cx="9022890" cy="2689804"/>
            <a:chOff x="215517" y="933307"/>
            <a:chExt cx="8654883" cy="1599387"/>
          </a:xfrm>
        </p:grpSpPr>
        <p:sp>
          <p:nvSpPr>
            <p:cNvPr id="1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Arial"/>
                  <a:ea typeface="Arial"/>
                  <a:cs typeface="Arial"/>
                  <a:sym typeface="Arial"/>
                </a:rPr>
                <a:t>6</a:t>
              </a:r>
              <a:endParaRPr sz="1400" b="0" i="0" u="none" strike="noStrike" cap="none">
                <a:solidFill>
                  <a:schemeClr val="lt1"/>
                </a:solidFill>
                <a:latin typeface="Arial"/>
                <a:ea typeface="Arial"/>
                <a:cs typeface="Arial"/>
                <a:sym typeface="Arial"/>
              </a:endParaRPr>
            </a:p>
          </p:txBody>
        </p:sp>
        <p:sp>
          <p:nvSpPr>
            <p:cNvPr id="15" name="Google Shape;596;p32"/>
            <p:cNvSpPr txBox="1"/>
            <p:nvPr/>
          </p:nvSpPr>
          <p:spPr>
            <a:xfrm>
              <a:off x="423894" y="933308"/>
              <a:ext cx="8247765" cy="155532"/>
            </a:xfrm>
            <a:prstGeom prst="rect">
              <a:avLst/>
            </a:prstGeom>
            <a:noFill/>
            <a:ln>
              <a:noFill/>
            </a:ln>
          </p:spPr>
          <p:txBody>
            <a:bodyPr spcFirstLastPara="1" wrap="square" lIns="91425" tIns="45700" rIns="91425" bIns="45700" anchor="t" anchorCtr="0">
              <a:spAutoFit/>
            </a:bodyPr>
            <a:lstStyle/>
            <a:p>
              <a:r>
                <a:rPr lang="en-US" altLang="ja-JP" sz="1100">
                  <a:solidFill>
                    <a:srgbClr val="595959"/>
                  </a:solidFill>
                  <a:latin typeface="Quattrocento Sans" panose="020B0600070205080204" charset="0"/>
                </a:rPr>
                <a:t>Designer</a:t>
              </a:r>
              <a:r>
                <a:rPr lang="ja-JP" altLang="en-US" sz="1100">
                  <a:solidFill>
                    <a:srgbClr val="595959"/>
                  </a:solidFill>
                  <a:latin typeface="Quattrocento Sans" panose="020B0600070205080204" charset="0"/>
                </a:rPr>
                <a:t>画面右上の</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新規ウィンドウで実行</a:t>
              </a:r>
              <a:r>
                <a:rPr lang="en-US" altLang="ja-JP" sz="1100">
                  <a:solidFill>
                    <a:srgbClr val="595959"/>
                  </a:solidFill>
                  <a:latin typeface="Quattrocento Sans" panose="020B0600070205080204" charset="0"/>
                </a:rPr>
                <a:t>]</a:t>
              </a:r>
              <a:r>
                <a:rPr lang="ja-JP" altLang="en-US" sz="1100">
                  <a:solidFill>
                    <a:srgbClr val="595959"/>
                  </a:solidFill>
                  <a:latin typeface="Quattrocento Sans" panose="020B0600070205080204" charset="0"/>
                </a:rPr>
                <a:t> を押下し</a:t>
              </a:r>
              <a:r>
                <a:rPr lang="ja-JP" altLang="en-US" sz="1100" smtClean="0">
                  <a:solidFill>
                    <a:srgbClr val="595959"/>
                  </a:solidFill>
                  <a:latin typeface="Quattrocento Sans" panose="020B0600070205080204" charset="0"/>
                </a:rPr>
                <a:t>、実装</a:t>
              </a:r>
              <a:r>
                <a:rPr lang="ja-JP" altLang="en-US" sz="1100">
                  <a:solidFill>
                    <a:srgbClr val="595959"/>
                  </a:solidFill>
                  <a:latin typeface="Quattrocento Sans" panose="020B0600070205080204" charset="0"/>
                </a:rPr>
                <a:t>された処理の動作を確認します</a:t>
              </a:r>
              <a:r>
                <a:rPr lang="ja-JP" altLang="en-US" sz="1100" smtClean="0">
                  <a:solidFill>
                    <a:srgbClr val="595959"/>
                  </a:solidFill>
                  <a:latin typeface="Quattrocento Sans" panose="020B0600070205080204" charset="0"/>
                </a:rPr>
                <a:t>。</a:t>
              </a:r>
              <a:endParaRPr lang="ja-JP" altLang="en-US" sz="1000">
                <a:solidFill>
                  <a:srgbClr val="595959"/>
                </a:solidFill>
                <a:latin typeface="Quattrocento Sans" panose="020B0600070205080204" charset="0"/>
              </a:endParaRPr>
            </a:p>
          </p:txBody>
        </p:sp>
      </p:grpSp>
      <p:pic>
        <p:nvPicPr>
          <p:cNvPr id="16" name="Google Shape;597;p32"/>
          <p:cNvPicPr preferRelativeResize="0"/>
          <p:nvPr/>
        </p:nvPicPr>
        <p:blipFill rotWithShape="1">
          <a:blip r:embed="rId3">
            <a:alphaModFix/>
          </a:blip>
          <a:srcRect l="69881"/>
          <a:stretch/>
        </p:blipFill>
        <p:spPr>
          <a:xfrm>
            <a:off x="7452320" y="858241"/>
            <a:ext cx="1142256" cy="599580"/>
          </a:xfrm>
          <a:prstGeom prst="rect">
            <a:avLst/>
          </a:prstGeom>
          <a:noFill/>
          <a:ln>
            <a:noFill/>
          </a:ln>
        </p:spPr>
      </p:pic>
      <p:pic>
        <p:nvPicPr>
          <p:cNvPr id="17" name="Google Shape;597;p32"/>
          <p:cNvPicPr preferRelativeResize="0"/>
          <p:nvPr/>
        </p:nvPicPr>
        <p:blipFill rotWithShape="1">
          <a:blip r:embed="rId3">
            <a:alphaModFix/>
          </a:blip>
          <a:srcRect r="30119" b="34911"/>
          <a:stretch/>
        </p:blipFill>
        <p:spPr>
          <a:xfrm>
            <a:off x="4802114" y="906178"/>
            <a:ext cx="2650206" cy="390261"/>
          </a:xfrm>
          <a:prstGeom prst="rect">
            <a:avLst/>
          </a:prstGeom>
          <a:noFill/>
          <a:ln>
            <a:noFill/>
          </a:ln>
          <a:effectLst/>
        </p:spPr>
      </p:pic>
      <p:grpSp>
        <p:nvGrpSpPr>
          <p:cNvPr id="19" name="グループ化 18"/>
          <p:cNvGrpSpPr/>
          <p:nvPr/>
        </p:nvGrpSpPr>
        <p:grpSpPr>
          <a:xfrm>
            <a:off x="0" y="-12143"/>
            <a:ext cx="9144000" cy="714736"/>
            <a:chOff x="0" y="-12143"/>
            <a:chExt cx="9144000" cy="714736"/>
          </a:xfrm>
        </p:grpSpPr>
        <p:sp>
          <p:nvSpPr>
            <p:cNvPr id="2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a:t>
              </a:r>
              <a:r>
                <a:rPr lang="ja-JP" altLang="en-US">
                  <a:solidFill>
                    <a:schemeClr val="lt1"/>
                  </a:solidFill>
                  <a:latin typeface="+mj-ea"/>
                  <a:cs typeface="Arial"/>
                  <a:sym typeface="Arial"/>
                </a:rPr>
                <a:t>追加する</a:t>
              </a:r>
            </a:p>
          </p:txBody>
        </p:sp>
        <p:sp>
          <p:nvSpPr>
            <p:cNvPr id="2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3" name="Google Shape;539;p29"/>
            <p:cNvSpPr txBox="1"/>
            <p:nvPr/>
          </p:nvSpPr>
          <p:spPr>
            <a:xfrm>
              <a:off x="3779912" y="426260"/>
              <a:ext cx="2952328"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～タブコンテナに追加～</a:t>
              </a:r>
              <a:endParaRPr lang="ja-JP" altLang="en-US" sz="1100" b="1">
                <a:solidFill>
                  <a:schemeClr val="bg1"/>
                </a:solidFill>
                <a:latin typeface="+mj-ea"/>
                <a:ea typeface="+mj-ea"/>
                <a:cs typeface="Quattrocento Sans"/>
                <a:sym typeface="Quattrocento Sans"/>
              </a:endParaRPr>
            </a:p>
          </p:txBody>
        </p:sp>
        <p:sp>
          <p:nvSpPr>
            <p:cNvPr id="24" name="ホームベース 2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pic>
        <p:nvPicPr>
          <p:cNvPr id="27" name="図 26"/>
          <p:cNvPicPr>
            <a:picLocks noChangeAspect="1"/>
          </p:cNvPicPr>
          <p:nvPr/>
        </p:nvPicPr>
        <p:blipFill>
          <a:blip r:embed="rId4"/>
          <a:stretch>
            <a:fillRect/>
          </a:stretch>
        </p:blipFill>
        <p:spPr>
          <a:xfrm>
            <a:off x="1979712" y="1926352"/>
            <a:ext cx="6685072" cy="2067316"/>
          </a:xfrm>
          <a:prstGeom prst="rect">
            <a:avLst/>
          </a:prstGeom>
        </p:spPr>
      </p:pic>
    </p:spTree>
    <p:extLst>
      <p:ext uri="{BB962C8B-B14F-4D97-AF65-F5344CB8AC3E}">
        <p14:creationId xmlns:p14="http://schemas.microsoft.com/office/powerpoint/2010/main" val="2564755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54</a:t>
            </a:fld>
            <a:endParaRPr lang="ja-JP" altLang="en-US"/>
          </a:p>
        </p:txBody>
      </p:sp>
      <p:grpSp>
        <p:nvGrpSpPr>
          <p:cNvPr id="8" name="Google Shape;573;p31"/>
          <p:cNvGrpSpPr/>
          <p:nvPr/>
        </p:nvGrpSpPr>
        <p:grpSpPr>
          <a:xfrm>
            <a:off x="107504" y="699542"/>
            <a:ext cx="8856984" cy="2863384"/>
            <a:chOff x="215516" y="886693"/>
            <a:chExt cx="8980703" cy="3507808"/>
          </a:xfrm>
        </p:grpSpPr>
        <p:sp>
          <p:nvSpPr>
            <p:cNvPr id="9" name="Google Shape;574;p31"/>
            <p:cNvSpPr/>
            <p:nvPr/>
          </p:nvSpPr>
          <p:spPr>
            <a:xfrm>
              <a:off x="215516" y="1114228"/>
              <a:ext cx="8980703" cy="3280273"/>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0" name="Google Shape;575;p31"/>
            <p:cNvSpPr/>
            <p:nvPr/>
          </p:nvSpPr>
          <p:spPr>
            <a:xfrm>
              <a:off x="215516" y="886693"/>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400" b="1" smtClean="0">
                  <a:solidFill>
                    <a:schemeClr val="lt1"/>
                  </a:solidFill>
                  <a:latin typeface="游ゴシック" panose="020B0400000000000000" pitchFamily="50" charset="-128"/>
                  <a:ea typeface="游ゴシック" panose="020B0400000000000000" pitchFamily="50" charset="-128"/>
                  <a:cs typeface="Arial"/>
                  <a:sym typeface="Arial"/>
                </a:rPr>
                <a:t>コンテンツを追加</a:t>
              </a:r>
              <a:endParaRPr lang="ja-JP" altLang="en-US" sz="1400" b="1">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1" name="Google Shape;576;p31"/>
            <p:cNvSpPr txBox="1"/>
            <p:nvPr/>
          </p:nvSpPr>
          <p:spPr>
            <a:xfrm>
              <a:off x="215516" y="1114225"/>
              <a:ext cx="8456143" cy="263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b="1">
                <a:solidFill>
                  <a:srgbClr val="00B050"/>
                </a:solidFill>
                <a:latin typeface="+mn-ea"/>
                <a:sym typeface="Quattrocento Sans"/>
              </a:endParaRPr>
            </a:p>
          </p:txBody>
        </p:sp>
      </p:grpSp>
      <p:sp>
        <p:nvSpPr>
          <p:cNvPr id="12" name="正方形/長方形 11"/>
          <p:cNvSpPr/>
          <p:nvPr/>
        </p:nvSpPr>
        <p:spPr>
          <a:xfrm>
            <a:off x="140652" y="994631"/>
            <a:ext cx="3176634" cy="276999"/>
          </a:xfrm>
          <a:prstGeom prst="rect">
            <a:avLst/>
          </a:prstGeom>
        </p:spPr>
        <p:txBody>
          <a:bodyPr wrap="square">
            <a:spAutoFit/>
          </a:bodyPr>
          <a:lstStyle/>
          <a:p>
            <a:pPr lvl="0"/>
            <a:endParaRPr lang="en-US" altLang="ja-JP" sz="1200" i="1">
              <a:solidFill>
                <a:srgbClr val="00B050"/>
              </a:solidFill>
              <a:latin typeface="+mn-ea"/>
              <a:sym typeface="Quattrocento Sans"/>
            </a:endParaRPr>
          </a:p>
        </p:txBody>
      </p:sp>
      <p:sp>
        <p:nvSpPr>
          <p:cNvPr id="13" name="正方形/長方形 12"/>
          <p:cNvSpPr/>
          <p:nvPr/>
        </p:nvSpPr>
        <p:spPr>
          <a:xfrm>
            <a:off x="140652" y="905686"/>
            <a:ext cx="5367452" cy="276999"/>
          </a:xfrm>
          <a:prstGeom prst="rect">
            <a:avLst/>
          </a:prstGeom>
        </p:spPr>
        <p:txBody>
          <a:bodyPr wrap="square">
            <a:spAutoFit/>
          </a:bodyPr>
          <a:lstStyle/>
          <a:p>
            <a:pPr lvl="0"/>
            <a:r>
              <a:rPr lang="en-US" altLang="ja-JP" sz="1200" err="1" smtClean="0">
                <a:latin typeface="+mn-ea"/>
                <a:cs typeface="Quattrocento Sans"/>
                <a:sym typeface="Quattrocento Sans"/>
              </a:rPr>
              <a:t>addContent</a:t>
            </a:r>
            <a:r>
              <a:rPr lang="en-US" altLang="ja-JP" sz="1200" i="1" smtClean="0">
                <a:latin typeface="+mn-ea"/>
              </a:rPr>
              <a:t>(</a:t>
            </a:r>
            <a:r>
              <a:rPr lang="en-US" altLang="ja-JP" sz="1200" i="1" err="1" smtClean="0">
                <a:solidFill>
                  <a:srgbClr val="E46C0A"/>
                </a:solidFill>
                <a:latin typeface="+mn-ea"/>
              </a:rPr>
              <a:t>path</a:t>
            </a:r>
            <a:r>
              <a:rPr lang="en-US" altLang="ja-JP" sz="1200" i="1" err="1" smtClean="0">
                <a:latin typeface="+mn-ea"/>
              </a:rPr>
              <a:t>,</a:t>
            </a:r>
            <a:r>
              <a:rPr lang="en-US" altLang="ja-JP" sz="1200" i="1" err="1" smtClean="0">
                <a:solidFill>
                  <a:srgbClr val="E46C0A"/>
                </a:solidFill>
                <a:latin typeface="+mn-ea"/>
              </a:rPr>
              <a:t>description</a:t>
            </a:r>
            <a:r>
              <a:rPr lang="en-US" altLang="ja-JP" sz="1200" i="1" smtClean="0">
                <a:latin typeface="+mn-ea"/>
              </a:rPr>
              <a:t>, </a:t>
            </a:r>
            <a:r>
              <a:rPr lang="en-US" altLang="ja-JP" sz="1200" i="1" err="1" smtClean="0">
                <a:solidFill>
                  <a:srgbClr val="E46C0A"/>
                </a:solidFill>
                <a:latin typeface="+mn-ea"/>
              </a:rPr>
              <a:t>replaceExisting</a:t>
            </a:r>
            <a:r>
              <a:rPr lang="en-US" altLang="ja-JP" sz="1200" i="1" smtClean="0">
                <a:latin typeface="+mn-ea"/>
              </a:rPr>
              <a:t>)</a:t>
            </a:r>
            <a:endParaRPr lang="en-US" altLang="ja-JP" sz="1200" i="1">
              <a:solidFill>
                <a:srgbClr val="00B050"/>
              </a:solidFill>
              <a:latin typeface="+mn-ea"/>
              <a:sym typeface="Quattrocento Sans"/>
            </a:endParaRPr>
          </a:p>
        </p:txBody>
      </p:sp>
      <p:sp>
        <p:nvSpPr>
          <p:cNvPr id="14" name="テキスト ボックス 13"/>
          <p:cNvSpPr txBox="1"/>
          <p:nvPr/>
        </p:nvSpPr>
        <p:spPr>
          <a:xfrm>
            <a:off x="385664" y="1130403"/>
            <a:ext cx="8208912" cy="400110"/>
          </a:xfrm>
          <a:prstGeom prst="rect">
            <a:avLst/>
          </a:prstGeom>
          <a:noFill/>
        </p:spPr>
        <p:txBody>
          <a:bodyPr wrap="square" rtlCol="0">
            <a:spAutoFit/>
          </a:bodyPr>
          <a:lstStyle/>
          <a:p>
            <a:r>
              <a:rPr lang="ja-JP" altLang="en-US" sz="1000" smtClean="0"/>
              <a:t>「コンテナオブジェクト</a:t>
            </a:r>
            <a:r>
              <a:rPr lang="en-US" altLang="ja-JP" sz="1000" smtClean="0"/>
              <a:t>.</a:t>
            </a:r>
            <a:r>
              <a:rPr lang="en-US" altLang="ja-JP" sz="1000">
                <a:latin typeface="+mn-ea"/>
                <a:cs typeface="Quattrocento Sans"/>
                <a:sym typeface="Quattrocento Sans"/>
              </a:rPr>
              <a:t> </a:t>
            </a:r>
            <a:r>
              <a:rPr lang="en-US" altLang="ja-JP" sz="1000" err="1">
                <a:latin typeface="+mn-ea"/>
                <a:cs typeface="Quattrocento Sans"/>
                <a:sym typeface="Quattrocento Sans"/>
              </a:rPr>
              <a:t>addContent</a:t>
            </a:r>
            <a:r>
              <a:rPr lang="en-US" altLang="ja-JP" sz="1000">
                <a:latin typeface="+mn-ea"/>
                <a:cs typeface="Quattrocento Sans"/>
                <a:sym typeface="Quattrocento Sans"/>
              </a:rPr>
              <a:t>(path, description, </a:t>
            </a:r>
            <a:r>
              <a:rPr lang="en-US" altLang="ja-JP" sz="1000" err="1">
                <a:latin typeface="+mn-ea"/>
                <a:cs typeface="Quattrocento Sans"/>
                <a:sym typeface="Quattrocento Sans"/>
              </a:rPr>
              <a:t>replaceExisting</a:t>
            </a:r>
            <a:r>
              <a:rPr lang="en-US" altLang="ja-JP" sz="1000">
                <a:latin typeface="+mn-ea"/>
                <a:cs typeface="Quattrocento Sans"/>
                <a:sym typeface="Quattrocento Sans"/>
              </a:rPr>
              <a:t>)</a:t>
            </a:r>
            <a:r>
              <a:rPr lang="ja-JP" altLang="en-US" sz="1000" smtClean="0"/>
              <a:t>」</a:t>
            </a:r>
            <a:r>
              <a:rPr lang="ja-JP" altLang="en-US" sz="1000"/>
              <a:t>と記述することで</a:t>
            </a:r>
            <a:r>
              <a:rPr lang="ja-JP" altLang="en-US" sz="1000" smtClean="0"/>
              <a:t>、コンテナ上の既存のコンテンツの</a:t>
            </a:r>
            <a:endParaRPr lang="en-US" altLang="ja-JP" sz="1000" smtClean="0"/>
          </a:p>
          <a:p>
            <a:r>
              <a:rPr lang="ja-JP" altLang="en-US" sz="1000" smtClean="0"/>
              <a:t>置換、または新規タブ、コンテンツの追加を行います。</a:t>
            </a:r>
            <a:endParaRPr lang="ja-JP" altLang="en-US" sz="1000"/>
          </a:p>
        </p:txBody>
      </p:sp>
      <p:sp>
        <p:nvSpPr>
          <p:cNvPr id="15" name="テキスト ボックス 14"/>
          <p:cNvSpPr txBox="1"/>
          <p:nvPr/>
        </p:nvSpPr>
        <p:spPr>
          <a:xfrm>
            <a:off x="611560" y="1546701"/>
            <a:ext cx="6552728" cy="1938992"/>
          </a:xfrm>
          <a:prstGeom prst="rect">
            <a:avLst/>
          </a:prstGeom>
          <a:noFill/>
        </p:spPr>
        <p:txBody>
          <a:bodyPr wrap="square" rtlCol="0">
            <a:spAutoFit/>
          </a:bodyPr>
          <a:lstStyle/>
          <a:p>
            <a:r>
              <a:rPr lang="en-US" altLang="ja-JP" sz="800">
                <a:latin typeface="+mn-ea"/>
              </a:rPr>
              <a:t>&lt;</a:t>
            </a:r>
            <a:r>
              <a:rPr lang="ja-JP" altLang="en-US" sz="800">
                <a:latin typeface="+mn-ea"/>
              </a:rPr>
              <a:t>構文</a:t>
            </a:r>
            <a:r>
              <a:rPr lang="en-US" altLang="ja-JP" sz="800">
                <a:latin typeface="+mn-ea"/>
              </a:rPr>
              <a:t>&gt;</a:t>
            </a:r>
            <a:r>
              <a:rPr lang="en-US" altLang="ja-JP" sz="1000">
                <a:latin typeface="+mn-ea"/>
              </a:rPr>
              <a:t/>
            </a:r>
            <a:br>
              <a:rPr lang="en-US" altLang="ja-JP" sz="1000">
                <a:latin typeface="+mn-ea"/>
              </a:rPr>
            </a:br>
            <a:r>
              <a:rPr lang="en-US" altLang="ja-JP" sz="1000" b="1" smtClean="0">
                <a:latin typeface="+mn-ea"/>
              </a:rPr>
              <a:t>path</a:t>
            </a:r>
            <a:endParaRPr lang="en-US" altLang="ja-JP" sz="1000" b="1">
              <a:latin typeface="+mn-ea"/>
            </a:endParaRPr>
          </a:p>
          <a:p>
            <a:r>
              <a:rPr lang="ja-JP" altLang="en-US" sz="800" b="1">
                <a:latin typeface="+mn-ea"/>
              </a:rPr>
              <a:t>　</a:t>
            </a:r>
            <a:r>
              <a:rPr lang="ja-JP" altLang="en-US" sz="800" smtClean="0">
                <a:latin typeface="+mn-ea"/>
              </a:rPr>
              <a:t>文字列で指定します。</a:t>
            </a:r>
            <a:endParaRPr lang="en-US" altLang="ja-JP" sz="800" smtClean="0">
              <a:latin typeface="+mn-ea"/>
            </a:endParaRPr>
          </a:p>
          <a:p>
            <a:r>
              <a:rPr lang="ja-JP" altLang="en-US" sz="800">
                <a:latin typeface="+mn-ea"/>
              </a:rPr>
              <a:t>　</a:t>
            </a:r>
            <a:r>
              <a:rPr lang="ja-JP" altLang="en-US" sz="800" smtClean="0">
                <a:latin typeface="+mn-ea"/>
              </a:rPr>
              <a:t>実行するコンテンツ</a:t>
            </a:r>
            <a:r>
              <a:rPr lang="en-US" altLang="ja-JP" sz="800" smtClean="0">
                <a:latin typeface="+mn-ea"/>
              </a:rPr>
              <a:t>(</a:t>
            </a:r>
            <a:r>
              <a:rPr lang="ja-JP" altLang="en-US" sz="800" smtClean="0">
                <a:latin typeface="+mn-ea"/>
              </a:rPr>
              <a:t>プロシジャ</a:t>
            </a:r>
            <a:r>
              <a:rPr lang="en-US" altLang="ja-JP" sz="800" smtClean="0">
                <a:latin typeface="+mn-ea"/>
              </a:rPr>
              <a:t>(.</a:t>
            </a:r>
            <a:r>
              <a:rPr lang="en-US" altLang="ja-JP" sz="800" err="1" smtClean="0">
                <a:latin typeface="+mn-ea"/>
              </a:rPr>
              <a:t>fex</a:t>
            </a:r>
            <a:r>
              <a:rPr lang="en-US" altLang="ja-JP" sz="800" smtClean="0">
                <a:latin typeface="+mn-ea"/>
              </a:rPr>
              <a:t>)</a:t>
            </a:r>
            <a:r>
              <a:rPr lang="ja-JP" altLang="en-US" sz="800" smtClean="0">
                <a:latin typeface="+mn-ea"/>
              </a:rPr>
              <a:t>等</a:t>
            </a:r>
            <a:r>
              <a:rPr lang="en-US" altLang="ja-JP" sz="800" smtClean="0">
                <a:latin typeface="+mn-ea"/>
              </a:rPr>
              <a:t>)</a:t>
            </a:r>
            <a:r>
              <a:rPr lang="ja-JP" altLang="en-US" sz="800" smtClean="0">
                <a:latin typeface="+mn-ea"/>
              </a:rPr>
              <a:t>のパスを指定します。</a:t>
            </a:r>
            <a:r>
              <a:rPr lang="en-US" altLang="ja-JP" sz="800">
                <a:latin typeface="+mn-ea"/>
              </a:rPr>
              <a:t/>
            </a:r>
            <a:br>
              <a:rPr lang="en-US" altLang="ja-JP" sz="800">
                <a:latin typeface="+mn-ea"/>
              </a:rPr>
            </a:br>
            <a:endParaRPr lang="en-US" altLang="ja-JP" sz="800">
              <a:latin typeface="+mn-ea"/>
            </a:endParaRPr>
          </a:p>
          <a:p>
            <a:r>
              <a:rPr lang="en-US" altLang="ja-JP" sz="1000" b="1">
                <a:latin typeface="+mn-ea"/>
              </a:rPr>
              <a:t>description</a:t>
            </a:r>
          </a:p>
          <a:p>
            <a:r>
              <a:rPr lang="ja-JP" altLang="en-US" sz="800" b="1" smtClean="0">
                <a:latin typeface="+mn-ea"/>
              </a:rPr>
              <a:t>　</a:t>
            </a:r>
            <a:r>
              <a:rPr lang="ja-JP" altLang="en-US" sz="800" smtClean="0">
                <a:latin typeface="+mn-ea"/>
              </a:rPr>
              <a:t>文字列で指定します。</a:t>
            </a:r>
            <a:endParaRPr lang="en-US" altLang="ja-JP" sz="800" smtClean="0">
              <a:latin typeface="+mn-ea"/>
            </a:endParaRPr>
          </a:p>
          <a:p>
            <a:r>
              <a:rPr lang="ja-JP" altLang="en-US" sz="800">
                <a:latin typeface="+mn-ea"/>
              </a:rPr>
              <a:t>　</a:t>
            </a:r>
            <a:r>
              <a:rPr lang="ja-JP" altLang="en-US" sz="800" smtClean="0">
                <a:latin typeface="+mn-ea"/>
              </a:rPr>
              <a:t>この指定はコンテンツのタイトルとなります。</a:t>
            </a:r>
            <a:endParaRPr lang="en-US" altLang="ja-JP" sz="800" smtClean="0">
              <a:latin typeface="+mn-ea"/>
            </a:endParaRPr>
          </a:p>
          <a:p>
            <a:r>
              <a:rPr lang="en-US" altLang="ja-JP" sz="1000" b="1">
                <a:latin typeface="+mn-ea"/>
              </a:rPr>
              <a:t/>
            </a:r>
            <a:br>
              <a:rPr lang="en-US" altLang="ja-JP" sz="1000" b="1">
                <a:latin typeface="+mn-ea"/>
              </a:rPr>
            </a:br>
            <a:r>
              <a:rPr lang="en-US" altLang="ja-JP" sz="1000" b="1" err="1">
                <a:latin typeface="+mn-ea"/>
              </a:rPr>
              <a:t>replaceExisting</a:t>
            </a:r>
            <a:endParaRPr lang="en-US" altLang="ja-JP" sz="1000" b="1">
              <a:latin typeface="+mn-ea"/>
            </a:endParaRPr>
          </a:p>
          <a:p>
            <a:r>
              <a:rPr lang="ja-JP" altLang="en-US" sz="800">
                <a:latin typeface="+mn-ea"/>
              </a:rPr>
              <a:t>　</a:t>
            </a:r>
            <a:r>
              <a:rPr lang="ja-JP" altLang="en-US" sz="800" smtClean="0">
                <a:latin typeface="+mn-ea"/>
              </a:rPr>
              <a:t>ブール値</a:t>
            </a:r>
            <a:r>
              <a:rPr lang="en-US" altLang="ja-JP" sz="800">
                <a:latin typeface="+mn-ea"/>
              </a:rPr>
              <a:t>( true / false )</a:t>
            </a:r>
            <a:r>
              <a:rPr lang="ja-JP" altLang="en-US" sz="800">
                <a:latin typeface="+mn-ea"/>
              </a:rPr>
              <a:t>で指定します。</a:t>
            </a:r>
          </a:p>
          <a:p>
            <a:r>
              <a:rPr lang="ja-JP" altLang="en-US" sz="800" smtClean="0">
                <a:latin typeface="+mn-ea"/>
              </a:rPr>
              <a:t>　　</a:t>
            </a:r>
            <a:r>
              <a:rPr lang="en-US" altLang="ja-JP" sz="800" smtClean="0">
                <a:latin typeface="+mn-ea"/>
              </a:rPr>
              <a:t>true</a:t>
            </a:r>
            <a:r>
              <a:rPr lang="ja-JP" altLang="en-US" sz="800" smtClean="0">
                <a:latin typeface="+mn-ea"/>
              </a:rPr>
              <a:t>：既存</a:t>
            </a:r>
            <a:r>
              <a:rPr lang="ja-JP" altLang="en-US" sz="800">
                <a:latin typeface="+mn-ea"/>
              </a:rPr>
              <a:t>のコンテンツを置換します。</a:t>
            </a:r>
          </a:p>
          <a:p>
            <a:r>
              <a:rPr lang="ja-JP" altLang="en-US" sz="800" smtClean="0">
                <a:latin typeface="+mn-ea"/>
              </a:rPr>
              <a:t>　　</a:t>
            </a:r>
            <a:r>
              <a:rPr lang="en-US" altLang="ja-JP" sz="800" smtClean="0">
                <a:latin typeface="+mn-ea"/>
              </a:rPr>
              <a:t>false</a:t>
            </a:r>
            <a:r>
              <a:rPr lang="ja-JP" altLang="en-US" sz="800" smtClean="0">
                <a:latin typeface="+mn-ea"/>
              </a:rPr>
              <a:t>：新しい</a:t>
            </a:r>
            <a:r>
              <a:rPr lang="ja-JP" altLang="en-US" sz="800">
                <a:latin typeface="+mn-ea"/>
              </a:rPr>
              <a:t>コンテンツを追加します </a:t>
            </a:r>
            <a:r>
              <a:rPr lang="en-US" altLang="ja-JP" sz="800">
                <a:latin typeface="+mn-ea"/>
              </a:rPr>
              <a:t>(</a:t>
            </a:r>
            <a:r>
              <a:rPr lang="ja-JP" altLang="en-US" sz="800">
                <a:latin typeface="+mn-ea"/>
              </a:rPr>
              <a:t>デフォルト設定</a:t>
            </a:r>
            <a:r>
              <a:rPr lang="en-US" altLang="ja-JP" sz="800">
                <a:latin typeface="+mn-ea"/>
              </a:rPr>
              <a:t>)</a:t>
            </a:r>
            <a:r>
              <a:rPr lang="ja-JP" altLang="en-US" sz="800" err="1">
                <a:latin typeface="+mn-ea"/>
              </a:rPr>
              <a:t>。</a:t>
            </a:r>
            <a:endParaRPr lang="ja-JP" altLang="en-US" sz="800">
              <a:latin typeface="+mn-ea"/>
            </a:endParaRPr>
          </a:p>
          <a:p>
            <a:r>
              <a:rPr lang="ja-JP" altLang="en-US" sz="800" smtClean="0">
                <a:latin typeface="+mn-ea"/>
              </a:rPr>
              <a:t>　</a:t>
            </a:r>
            <a:r>
              <a:rPr lang="en-US" altLang="ja-JP" sz="800" smtClean="0">
                <a:latin typeface="+mn-ea"/>
              </a:rPr>
              <a:t>※</a:t>
            </a:r>
            <a:r>
              <a:rPr lang="ja-JP" altLang="en-US" sz="800" smtClean="0">
                <a:latin typeface="+mn-ea"/>
              </a:rPr>
              <a:t>この指定はオプション</a:t>
            </a:r>
            <a:r>
              <a:rPr lang="ja-JP" altLang="en-US" sz="800">
                <a:latin typeface="+mn-ea"/>
              </a:rPr>
              <a:t>です。</a:t>
            </a:r>
            <a:endParaRPr kumimoji="1" lang="ja-JP" altLang="en-US" sz="800" smtClean="0">
              <a:latin typeface="+mn-ea"/>
            </a:endParaRPr>
          </a:p>
        </p:txBody>
      </p:sp>
      <p:grpSp>
        <p:nvGrpSpPr>
          <p:cNvPr id="16" name="グループ化 15"/>
          <p:cNvGrpSpPr/>
          <p:nvPr/>
        </p:nvGrpSpPr>
        <p:grpSpPr>
          <a:xfrm>
            <a:off x="0" y="-12143"/>
            <a:ext cx="9145478" cy="714736"/>
            <a:chOff x="0" y="-12143"/>
            <a:chExt cx="9145478" cy="714736"/>
          </a:xfrm>
        </p:grpSpPr>
        <p:sp>
          <p:nvSpPr>
            <p:cNvPr id="17"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コンテナにコンテンツを追加する</a:t>
              </a:r>
              <a:endParaRPr lang="ja-JP" altLang="en-US">
                <a:solidFill>
                  <a:schemeClr val="lt1"/>
                </a:solidFill>
                <a:latin typeface="+mj-ea"/>
                <a:cs typeface="Arial"/>
                <a:sym typeface="Arial"/>
              </a:endParaRPr>
            </a:p>
          </p:txBody>
        </p:sp>
        <p:sp>
          <p:nvSpPr>
            <p:cNvPr id="1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0" name="ホームベース 19"/>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1"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2"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1/1</a:t>
              </a:r>
              <a:endParaRPr lang="ja-JP" altLang="en-US" sz="3200" b="1">
                <a:solidFill>
                  <a:schemeClr val="bg1"/>
                </a:solidFill>
                <a:latin typeface="+mj-ea"/>
                <a:ea typeface="+mj-ea"/>
                <a:cs typeface="Quattrocento Sans"/>
                <a:sym typeface="Quattrocento Sans"/>
              </a:endParaRPr>
            </a:p>
          </p:txBody>
        </p:sp>
      </p:grpSp>
      <p:sp>
        <p:nvSpPr>
          <p:cNvPr id="23" name="Google Shape;600;p32"/>
          <p:cNvSpPr/>
          <p:nvPr/>
        </p:nvSpPr>
        <p:spPr>
          <a:xfrm>
            <a:off x="107504" y="3909627"/>
            <a:ext cx="8856984" cy="529197"/>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601;p32"/>
          <p:cNvSpPr/>
          <p:nvPr/>
        </p:nvSpPr>
        <p:spPr>
          <a:xfrm>
            <a:off x="107504" y="3726027"/>
            <a:ext cx="2713560" cy="183600"/>
          </a:xfrm>
          <a:prstGeom prst="round1Rect">
            <a:avLst>
              <a:gd name="adj" fmla="val 16667"/>
            </a:avLst>
          </a:prstGeom>
          <a:blipFill rotWithShape="1">
            <a:blip r:embed="rId3">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Tip</a:t>
            </a:r>
            <a:r>
              <a:rPr lang="en-US" alt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s</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5" name="Google Shape;572;p31"/>
          <p:cNvSpPr txBox="1"/>
          <p:nvPr/>
        </p:nvSpPr>
        <p:spPr>
          <a:xfrm>
            <a:off x="94679" y="3939145"/>
            <a:ext cx="830777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mn-ea"/>
                <a:cs typeface="Quattrocento Sans"/>
                <a:sym typeface="Quattrocento Sans"/>
              </a:rPr>
              <a:t>タブコンテナにコンテンツを動的に追加する場合は、内容の上書きでは無く</a:t>
            </a:r>
            <a:r>
              <a:rPr lang="en-US" altLang="ja-JP" sz="1100" b="0" i="0" u="none" strike="noStrike" cap="none" smtClean="0">
                <a:solidFill>
                  <a:srgbClr val="595959"/>
                </a:solidFill>
                <a:latin typeface="+mn-ea"/>
                <a:cs typeface="Quattrocento Sans"/>
                <a:sym typeface="Quattrocento Sans"/>
              </a:rPr>
              <a:t>『</a:t>
            </a:r>
            <a:r>
              <a:rPr lang="ja-JP" altLang="en-US" sz="1100" b="0" i="0" u="none" strike="noStrike" cap="none" smtClean="0">
                <a:solidFill>
                  <a:srgbClr val="595959"/>
                </a:solidFill>
                <a:latin typeface="+mn-ea"/>
                <a:cs typeface="Quattrocento Sans"/>
                <a:sym typeface="Quattrocento Sans"/>
              </a:rPr>
              <a:t>新規タブの追加</a:t>
            </a:r>
            <a:r>
              <a:rPr lang="en-US" altLang="ja-JP" sz="1100" b="0" i="0" u="none" strike="noStrike" cap="none" smtClean="0">
                <a:solidFill>
                  <a:srgbClr val="595959"/>
                </a:solidFill>
                <a:latin typeface="+mn-ea"/>
                <a:cs typeface="Quattrocento Sans"/>
                <a:sym typeface="Quattrocento Sans"/>
              </a:rPr>
              <a:t>』</a:t>
            </a:r>
            <a:r>
              <a:rPr lang="ja-JP" altLang="en-US" sz="1100" b="0" i="0" u="none" strike="noStrike" cap="none" smtClean="0">
                <a:solidFill>
                  <a:srgbClr val="595959"/>
                </a:solidFill>
                <a:latin typeface="+mn-ea"/>
                <a:cs typeface="Quattrocento Sans"/>
                <a:sym typeface="Quattrocento Sans"/>
              </a:rPr>
              <a:t>の動作となりタブが増加します。</a:t>
            </a:r>
            <a:endParaRPr sz="1100" b="0" i="0" u="none" strike="noStrike" cap="none">
              <a:solidFill>
                <a:srgbClr val="595959"/>
              </a:solidFill>
              <a:latin typeface="+mn-ea"/>
              <a:cs typeface="Quattrocento Sans"/>
              <a:sym typeface="Quattrocento Sans"/>
            </a:endParaRPr>
          </a:p>
        </p:txBody>
      </p:sp>
    </p:spTree>
    <p:extLst>
      <p:ext uri="{BB962C8B-B14F-4D97-AF65-F5344CB8AC3E}">
        <p14:creationId xmlns:p14="http://schemas.microsoft.com/office/powerpoint/2010/main" val="211407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55</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基礎編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547664" y="2638418"/>
            <a:ext cx="6120531" cy="2197108"/>
          </a:xfrm>
        </p:spPr>
        <p:txBody>
          <a:bodyPr>
            <a:noAutofit/>
          </a:bodyPr>
          <a:lstStyle/>
          <a:p>
            <a:pPr algn="r"/>
            <a:r>
              <a:rPr lang="ja-JP" altLang="en-US" sz="1600" b="1">
                <a:solidFill>
                  <a:schemeClr val="bg1">
                    <a:lumMod val="95000"/>
                  </a:schemeClr>
                </a:solidFill>
                <a:latin typeface="+mj-ea"/>
                <a:ea typeface="+mj-ea"/>
              </a:rPr>
              <a:t>カスタムボタンを追加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コンテナにコンテンツを追加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新規セクションを追加</a:t>
            </a:r>
            <a:r>
              <a:rPr lang="ja-JP" altLang="en-US" sz="2400" b="1" smtClean="0">
                <a:solidFill>
                  <a:srgbClr val="404040"/>
                </a:solidFill>
                <a:latin typeface="+mj-ea"/>
                <a:ea typeface="+mj-ea"/>
              </a:rPr>
              <a:t>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新規コンテナを追加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コンテナからオプションボタンを消す</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6674199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56</a:t>
            </a:fld>
            <a:endParaRPr lang="ja-JP" altLang="en-US"/>
          </a:p>
        </p:txBody>
      </p:sp>
      <p:grpSp>
        <p:nvGrpSpPr>
          <p:cNvPr id="17" name="グループ化 16"/>
          <p:cNvGrpSpPr/>
          <p:nvPr/>
        </p:nvGrpSpPr>
        <p:grpSpPr>
          <a:xfrm>
            <a:off x="109001" y="750881"/>
            <a:ext cx="8925998" cy="3847880"/>
            <a:chOff x="109001" y="750881"/>
            <a:chExt cx="8925998" cy="3847880"/>
          </a:xfrm>
        </p:grpSpPr>
        <p:grpSp>
          <p:nvGrpSpPr>
            <p:cNvPr id="19" name="Google Shape;510;p14"/>
            <p:cNvGrpSpPr/>
            <p:nvPr/>
          </p:nvGrpSpPr>
          <p:grpSpPr>
            <a:xfrm>
              <a:off x="109001" y="750881"/>
              <a:ext cx="8925998" cy="667930"/>
              <a:chOff x="215516" y="865945"/>
              <a:chExt cx="8712968" cy="909044"/>
            </a:xfrm>
          </p:grpSpPr>
          <p:sp>
            <p:nvSpPr>
              <p:cNvPr id="24" name="Google Shape;511;p14"/>
              <p:cNvSpPr/>
              <p:nvPr/>
            </p:nvSpPr>
            <p:spPr>
              <a:xfrm>
                <a:off x="215516" y="1114226"/>
                <a:ext cx="8712968" cy="660763"/>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6" name="Google Shape;513;p14"/>
              <p:cNvSpPr txBox="1"/>
              <p:nvPr/>
            </p:nvSpPr>
            <p:spPr>
              <a:xfrm>
                <a:off x="215516" y="1114226"/>
                <a:ext cx="8456143" cy="355993"/>
              </a:xfrm>
              <a:prstGeom prst="rect">
                <a:avLst/>
              </a:prstGeom>
              <a:noFill/>
              <a:ln>
                <a:noFill/>
              </a:ln>
            </p:spPr>
            <p:txBody>
              <a:bodyPr spcFirstLastPara="1" wrap="square" lIns="91425" tIns="45700" rIns="91425" bIns="45700" anchor="t" anchorCtr="0">
                <a:spAutoFit/>
              </a:bodyPr>
              <a:lstStyle/>
              <a:p>
                <a:pPr lvl="0"/>
                <a:r>
                  <a:rPr lang="ja-JP" altLang="en-US" sz="1100">
                    <a:solidFill>
                      <a:srgbClr val="595959"/>
                    </a:solidFill>
                    <a:latin typeface="+mn-ea"/>
                    <a:cs typeface="Quattrocento Sans"/>
                    <a:sym typeface="Quattrocento Sans"/>
                  </a:rPr>
                  <a:t>カスタムボタン</a:t>
                </a:r>
                <a:r>
                  <a:rPr lang="ja-JP" altLang="en-US" sz="1100" smtClean="0">
                    <a:solidFill>
                      <a:srgbClr val="595959"/>
                    </a:solidFill>
                    <a:latin typeface="+mn-ea"/>
                    <a:cs typeface="Quattrocento Sans"/>
                    <a:sym typeface="Quattrocento Sans"/>
                  </a:rPr>
                  <a:t>を押下することにより、任意のタイミングでページ内に新規セクション</a:t>
                </a:r>
                <a:r>
                  <a:rPr lang="en-US" altLang="ja-JP" sz="1100" smtClean="0">
                    <a:solidFill>
                      <a:srgbClr val="595959"/>
                    </a:solidFill>
                    <a:latin typeface="+mn-ea"/>
                    <a:cs typeface="Quattrocento Sans"/>
                    <a:sym typeface="Quattrocento Sans"/>
                  </a:rPr>
                  <a:t>(</a:t>
                </a:r>
                <a:r>
                  <a:rPr lang="ja-JP" altLang="en-US" sz="1100" smtClean="0">
                    <a:solidFill>
                      <a:srgbClr val="595959"/>
                    </a:solidFill>
                    <a:latin typeface="+mn-ea"/>
                    <a:cs typeface="Quattrocento Sans"/>
                    <a:sym typeface="Quattrocento Sans"/>
                  </a:rPr>
                  <a:t>ページ</a:t>
                </a:r>
                <a:r>
                  <a:rPr lang="ja-JP" altLang="en-US" sz="1100">
                    <a:solidFill>
                      <a:srgbClr val="595959"/>
                    </a:solidFill>
                    <a:latin typeface="+mn-ea"/>
                    <a:cs typeface="Quattrocento Sans"/>
                    <a:sym typeface="Quattrocento Sans"/>
                  </a:rPr>
                  <a:t>分割</a:t>
                </a:r>
                <a:r>
                  <a:rPr lang="en-US" altLang="ja-JP" sz="1100" smtClean="0">
                    <a:solidFill>
                      <a:srgbClr val="595959"/>
                    </a:solidFill>
                    <a:latin typeface="+mn-ea"/>
                    <a:cs typeface="Quattrocento Sans"/>
                    <a:sym typeface="Quattrocento Sans"/>
                  </a:rPr>
                  <a:t>)</a:t>
                </a:r>
                <a:r>
                  <a:rPr lang="ja-JP" altLang="en-US" sz="1100" smtClean="0">
                    <a:solidFill>
                      <a:srgbClr val="595959"/>
                    </a:solidFill>
                    <a:latin typeface="+mn-ea"/>
                    <a:cs typeface="Quattrocento Sans"/>
                    <a:sym typeface="Quattrocento Sans"/>
                  </a:rPr>
                  <a:t>を追加する機能を実装します。</a:t>
                </a:r>
                <a:endParaRPr sz="1100" b="0" i="0" u="none" strike="noStrike" cap="none">
                  <a:solidFill>
                    <a:srgbClr val="595959"/>
                  </a:solidFill>
                  <a:latin typeface="+mn-ea"/>
                  <a:cs typeface="Quattrocento Sans"/>
                  <a:sym typeface="Quattrocento Sans"/>
                </a:endParaRPr>
              </a:p>
            </p:txBody>
          </p:sp>
        </p:grpSp>
        <p:grpSp>
          <p:nvGrpSpPr>
            <p:cNvPr id="20" name="Google Shape;514;p14"/>
            <p:cNvGrpSpPr/>
            <p:nvPr/>
          </p:nvGrpSpPr>
          <p:grpSpPr>
            <a:xfrm>
              <a:off x="109001" y="1584922"/>
              <a:ext cx="8925998" cy="3013839"/>
              <a:chOff x="215516" y="-426"/>
              <a:chExt cx="8712968" cy="4101793"/>
            </a:xfrm>
          </p:grpSpPr>
          <p:sp>
            <p:nvSpPr>
              <p:cNvPr id="22" name="Google Shape;515;p14"/>
              <p:cNvSpPr/>
              <p:nvPr/>
            </p:nvSpPr>
            <p:spPr>
              <a:xfrm>
                <a:off x="215516" y="257426"/>
                <a:ext cx="8712968" cy="3843941"/>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 name="Google Shape;516;p14"/>
              <p:cNvSpPr/>
              <p:nvPr/>
            </p:nvSpPr>
            <p:spPr>
              <a:xfrm>
                <a:off x="215516" y="-426"/>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pic>
        <p:nvPicPr>
          <p:cNvPr id="28" name="図 27"/>
          <p:cNvPicPr>
            <a:picLocks noChangeAspect="1"/>
          </p:cNvPicPr>
          <p:nvPr/>
        </p:nvPicPr>
        <p:blipFill>
          <a:blip r:embed="rId3"/>
          <a:stretch>
            <a:fillRect/>
          </a:stretch>
        </p:blipFill>
        <p:spPr>
          <a:xfrm>
            <a:off x="4572000" y="1954869"/>
            <a:ext cx="2232248" cy="2518878"/>
          </a:xfrm>
          <a:prstGeom prst="rect">
            <a:avLst/>
          </a:prstGeom>
          <a:ln>
            <a:solidFill>
              <a:schemeClr val="bg1">
                <a:lumMod val="75000"/>
              </a:schemeClr>
            </a:solidFill>
          </a:ln>
        </p:spPr>
      </p:pic>
      <p:sp>
        <p:nvSpPr>
          <p:cNvPr id="32" name="線吹き出し 1 (枠付き) 31"/>
          <p:cNvSpPr/>
          <p:nvPr/>
        </p:nvSpPr>
        <p:spPr>
          <a:xfrm>
            <a:off x="6900370" y="2285003"/>
            <a:ext cx="2015475" cy="954245"/>
          </a:xfrm>
          <a:prstGeom prst="borderCallout1">
            <a:avLst>
              <a:gd name="adj1" fmla="val 41427"/>
              <a:gd name="adj2" fmla="val -751"/>
              <a:gd name="adj3" fmla="val 124411"/>
              <a:gd name="adj4" fmla="val -5764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mtClean="0">
                <a:solidFill>
                  <a:schemeClr val="tx1"/>
                </a:solidFill>
                <a:latin typeface="Quattrocento Sans" panose="020B0600070205080204" charset="0"/>
              </a:rPr>
              <a:t>ページ内に新規セクションが</a:t>
            </a:r>
            <a:r>
              <a:rPr kumimoji="1" lang="en-US" altLang="ja-JP" sz="1100" smtClean="0">
                <a:solidFill>
                  <a:schemeClr val="tx1"/>
                </a:solidFill>
                <a:latin typeface="Quattrocento Sans" panose="020B0600070205080204" charset="0"/>
              </a:rPr>
              <a:t/>
            </a:r>
            <a:br>
              <a:rPr kumimoji="1" lang="en-US" altLang="ja-JP" sz="1100" smtClean="0">
                <a:solidFill>
                  <a:schemeClr val="tx1"/>
                </a:solidFill>
                <a:latin typeface="Quattrocento Sans" panose="020B0600070205080204" charset="0"/>
              </a:rPr>
            </a:br>
            <a:r>
              <a:rPr kumimoji="1" lang="ja-JP" altLang="en-US" sz="1100" smtClean="0">
                <a:solidFill>
                  <a:schemeClr val="tx1"/>
                </a:solidFill>
                <a:latin typeface="Quattrocento Sans" panose="020B0600070205080204" charset="0"/>
              </a:rPr>
              <a:t>追加されます。</a:t>
            </a:r>
            <a:r>
              <a:rPr kumimoji="1" lang="en-US" altLang="ja-JP" sz="1100" smtClean="0">
                <a:solidFill>
                  <a:schemeClr val="tx1"/>
                </a:solidFill>
                <a:latin typeface="Quattrocento Sans" panose="020B0600070205080204" charset="0"/>
              </a:rPr>
              <a:t/>
            </a:r>
            <a:br>
              <a:rPr kumimoji="1" lang="en-US" altLang="ja-JP" sz="1100" smtClean="0">
                <a:solidFill>
                  <a:schemeClr val="tx1"/>
                </a:solidFill>
                <a:latin typeface="Quattrocento Sans" panose="020B0600070205080204" charset="0"/>
              </a:rPr>
            </a:br>
            <a:r>
              <a:rPr kumimoji="1" lang="en-US" altLang="ja-JP" sz="1100" smtClean="0">
                <a:solidFill>
                  <a:schemeClr val="tx1"/>
                </a:solidFill>
                <a:latin typeface="Quattrocento Sans" panose="020B0600070205080204" charset="0"/>
              </a:rPr>
              <a:t>※</a:t>
            </a:r>
            <a:r>
              <a:rPr kumimoji="1" lang="ja-JP" altLang="en-US" sz="1100" smtClean="0">
                <a:solidFill>
                  <a:schemeClr val="tx1"/>
                </a:solidFill>
                <a:latin typeface="Quattrocento Sans" panose="020B0600070205080204" charset="0"/>
              </a:rPr>
              <a:t>セクションを閉じた状態で表示することも可能です</a:t>
            </a:r>
            <a:endParaRPr kumimoji="1" lang="ja-JP" altLang="en-US" sz="1100">
              <a:solidFill>
                <a:schemeClr val="tx1"/>
              </a:solidFill>
              <a:latin typeface="Quattrocento Sans" panose="020B0600070205080204" charset="0"/>
            </a:endParaRPr>
          </a:p>
        </p:txBody>
      </p:sp>
      <p:sp>
        <p:nvSpPr>
          <p:cNvPr id="33" name="右矢印 32"/>
          <p:cNvSpPr/>
          <p:nvPr/>
        </p:nvSpPr>
        <p:spPr>
          <a:xfrm>
            <a:off x="3301184" y="3006551"/>
            <a:ext cx="1152128" cy="360040"/>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5" name="テキスト ボックス 34"/>
          <p:cNvSpPr txBox="1"/>
          <p:nvPr/>
        </p:nvSpPr>
        <p:spPr>
          <a:xfrm>
            <a:off x="3131840" y="2532114"/>
            <a:ext cx="1440160" cy="400110"/>
          </a:xfrm>
          <a:prstGeom prst="rect">
            <a:avLst/>
          </a:prstGeom>
          <a:noFill/>
        </p:spPr>
        <p:txBody>
          <a:bodyPr wrap="square" rtlCol="0">
            <a:spAutoFit/>
          </a:bodyPr>
          <a:lstStyle/>
          <a:p>
            <a:r>
              <a:rPr kumimoji="1" lang="ja-JP" altLang="en-US" sz="1000" smtClean="0"/>
              <a:t>ボタンクリック時にセクションが増加</a:t>
            </a:r>
          </a:p>
        </p:txBody>
      </p:sp>
      <p:grpSp>
        <p:nvGrpSpPr>
          <p:cNvPr id="29" name="グループ化 28"/>
          <p:cNvGrpSpPr/>
          <p:nvPr/>
        </p:nvGrpSpPr>
        <p:grpSpPr>
          <a:xfrm>
            <a:off x="0" y="-12143"/>
            <a:ext cx="9144000" cy="641439"/>
            <a:chOff x="0" y="-8648"/>
            <a:chExt cx="9144000" cy="641439"/>
          </a:xfrm>
        </p:grpSpPr>
        <p:sp>
          <p:nvSpPr>
            <p:cNvPr id="30"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新規セクションを追加する</a:t>
              </a:r>
              <a:endParaRPr lang="ja-JP" altLang="en-US">
                <a:solidFill>
                  <a:schemeClr val="lt1"/>
                </a:solidFill>
                <a:latin typeface="+mj-ea"/>
                <a:cs typeface="Arial"/>
                <a:sym typeface="Arial"/>
              </a:endParaRPr>
            </a:p>
          </p:txBody>
        </p:sp>
        <p:sp>
          <p:nvSpPr>
            <p:cNvPr id="36"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7"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pic>
        <p:nvPicPr>
          <p:cNvPr id="2" name="図 1"/>
          <p:cNvPicPr>
            <a:picLocks noChangeAspect="1"/>
          </p:cNvPicPr>
          <p:nvPr/>
        </p:nvPicPr>
        <p:blipFill>
          <a:blip r:embed="rId4"/>
          <a:stretch>
            <a:fillRect/>
          </a:stretch>
        </p:blipFill>
        <p:spPr>
          <a:xfrm>
            <a:off x="275381" y="2226510"/>
            <a:ext cx="2859424" cy="1920121"/>
          </a:xfrm>
          <a:prstGeom prst="rect">
            <a:avLst/>
          </a:prstGeom>
        </p:spPr>
      </p:pic>
    </p:spTree>
    <p:extLst>
      <p:ext uri="{BB962C8B-B14F-4D97-AF65-F5344CB8AC3E}">
        <p14:creationId xmlns:p14="http://schemas.microsoft.com/office/powerpoint/2010/main" val="3495718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57</a:t>
            </a:fld>
            <a:endParaRPr lang="ja-JP" altLang="en-US"/>
          </a:p>
        </p:txBody>
      </p:sp>
      <p:grpSp>
        <p:nvGrpSpPr>
          <p:cNvPr id="9" name="Google Shape;531;p29"/>
          <p:cNvGrpSpPr/>
          <p:nvPr/>
        </p:nvGrpSpPr>
        <p:grpSpPr>
          <a:xfrm>
            <a:off x="60556" y="685012"/>
            <a:ext cx="9022888" cy="1961868"/>
            <a:chOff x="215517" y="933308"/>
            <a:chExt cx="8654882" cy="1250757"/>
          </a:xfrm>
        </p:grpSpPr>
        <p:sp>
          <p:nvSpPr>
            <p:cNvPr id="10"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ページ全体をクリックして選択します。</a:t>
              </a:r>
              <a:endParaRPr sz="1100" i="0" u="none" strike="noStrike" cap="none">
                <a:solidFill>
                  <a:srgbClr val="595959"/>
                </a:solidFill>
                <a:latin typeface="+mn-ea"/>
                <a:cs typeface="Quattrocento Sans"/>
                <a:sym typeface="Quattrocento Sans"/>
              </a:endParaRPr>
            </a:p>
          </p:txBody>
        </p:sp>
        <p:sp>
          <p:nvSpPr>
            <p:cNvPr id="12"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13" name="Google Shape;536;p29"/>
          <p:cNvGrpSpPr/>
          <p:nvPr/>
        </p:nvGrpSpPr>
        <p:grpSpPr>
          <a:xfrm>
            <a:off x="60555" y="2478335"/>
            <a:ext cx="9022890" cy="2186735"/>
            <a:chOff x="215517" y="972975"/>
            <a:chExt cx="8654883" cy="1117284"/>
          </a:xfrm>
        </p:grpSpPr>
        <p:sp>
          <p:nvSpPr>
            <p:cNvPr id="14"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grpSp>
      <p:pic>
        <p:nvPicPr>
          <p:cNvPr id="20" name="図 19"/>
          <p:cNvPicPr>
            <a:picLocks noChangeAspect="1"/>
          </p:cNvPicPr>
          <p:nvPr/>
        </p:nvPicPr>
        <p:blipFill>
          <a:blip r:embed="rId3"/>
          <a:stretch>
            <a:fillRect/>
          </a:stretch>
        </p:blipFill>
        <p:spPr>
          <a:xfrm>
            <a:off x="5580112" y="878430"/>
            <a:ext cx="2540043" cy="1469885"/>
          </a:xfrm>
          <a:prstGeom prst="rect">
            <a:avLst/>
          </a:prstGeom>
          <a:ln>
            <a:solidFill>
              <a:schemeClr val="bg1">
                <a:lumMod val="75000"/>
              </a:schemeClr>
            </a:solidFill>
          </a:ln>
        </p:spPr>
      </p:pic>
      <p:pic>
        <p:nvPicPr>
          <p:cNvPr id="2" name="図 1"/>
          <p:cNvPicPr>
            <a:picLocks noChangeAspect="1"/>
          </p:cNvPicPr>
          <p:nvPr/>
        </p:nvPicPr>
        <p:blipFill>
          <a:blip r:embed="rId4"/>
          <a:stretch>
            <a:fillRect/>
          </a:stretch>
        </p:blipFill>
        <p:spPr>
          <a:xfrm>
            <a:off x="5940152" y="2628114"/>
            <a:ext cx="1679996" cy="1982504"/>
          </a:xfrm>
          <a:prstGeom prst="rect">
            <a:avLst/>
          </a:prstGeom>
        </p:spPr>
      </p:pic>
      <p:sp>
        <p:nvSpPr>
          <p:cNvPr id="22" name="Google Shape;539;p29"/>
          <p:cNvSpPr txBox="1"/>
          <p:nvPr/>
        </p:nvSpPr>
        <p:spPr>
          <a:xfrm>
            <a:off x="277792" y="2499741"/>
            <a:ext cx="8598461" cy="261570"/>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a:t>
            </a:r>
            <a:r>
              <a:rPr lang="ja-JP" altLang="en-US"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ページ</a:t>
            </a:r>
            <a:r>
              <a:rPr lang="ja-JP" altLang="en-US" sz="1100" smtClean="0">
                <a:solidFill>
                  <a:srgbClr val="595959"/>
                </a:solidFill>
                <a:latin typeface="+mn-ea"/>
                <a:cs typeface="Quattrocento Sans"/>
                <a:sym typeface="Quattrocento Sans"/>
              </a:rPr>
              <a:t>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grpSp>
        <p:nvGrpSpPr>
          <p:cNvPr id="17" name="グループ化 16"/>
          <p:cNvGrpSpPr/>
          <p:nvPr/>
        </p:nvGrpSpPr>
        <p:grpSpPr>
          <a:xfrm>
            <a:off x="0" y="-12143"/>
            <a:ext cx="9144000" cy="714736"/>
            <a:chOff x="0" y="-12143"/>
            <a:chExt cx="9144000" cy="714736"/>
          </a:xfrm>
        </p:grpSpPr>
        <p:sp>
          <p:nvSpPr>
            <p:cNvPr id="18"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セクションを追加する</a:t>
              </a:r>
            </a:p>
          </p:txBody>
        </p:sp>
        <p:sp>
          <p:nvSpPr>
            <p:cNvPr id="19"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4" name="ホームベース 2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971555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58</a:t>
            </a:fld>
            <a:endParaRPr lang="ja-JP" altLang="en-US"/>
          </a:p>
        </p:txBody>
      </p:sp>
      <p:grpSp>
        <p:nvGrpSpPr>
          <p:cNvPr id="8" name="Google Shape;531;p29"/>
          <p:cNvGrpSpPr/>
          <p:nvPr/>
        </p:nvGrpSpPr>
        <p:grpSpPr>
          <a:xfrm>
            <a:off x="60556" y="685012"/>
            <a:ext cx="9022888" cy="2082519"/>
            <a:chOff x="215517" y="933308"/>
            <a:chExt cx="8654882" cy="1134201"/>
          </a:xfrm>
        </p:grpSpPr>
        <p:sp>
          <p:nvSpPr>
            <p:cNvPr id="9" name="Google Shape;532;p29"/>
            <p:cNvSpPr/>
            <p:nvPr/>
          </p:nvSpPr>
          <p:spPr>
            <a:xfrm>
              <a:off x="423894" y="933309"/>
              <a:ext cx="8446505" cy="1134200"/>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11"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12" name="グループ化 11"/>
          <p:cNvGrpSpPr/>
          <p:nvPr/>
        </p:nvGrpSpPr>
        <p:grpSpPr>
          <a:xfrm>
            <a:off x="3617093" y="989520"/>
            <a:ext cx="5259180" cy="1651890"/>
            <a:chOff x="3419872" y="915566"/>
            <a:chExt cx="5259180" cy="1651890"/>
          </a:xfrm>
        </p:grpSpPr>
        <p:pic>
          <p:nvPicPr>
            <p:cNvPr id="13" name="図 12"/>
            <p:cNvPicPr>
              <a:picLocks noChangeAspect="1"/>
            </p:cNvPicPr>
            <p:nvPr/>
          </p:nvPicPr>
          <p:blipFill>
            <a:blip r:embed="rId3"/>
            <a:stretch>
              <a:fillRect/>
            </a:stretch>
          </p:blipFill>
          <p:spPr>
            <a:xfrm>
              <a:off x="3419872" y="915566"/>
              <a:ext cx="1556751" cy="1651890"/>
            </a:xfrm>
            <a:prstGeom prst="rect">
              <a:avLst/>
            </a:prstGeom>
            <a:ln>
              <a:solidFill>
                <a:schemeClr val="bg1">
                  <a:lumMod val="75000"/>
                </a:schemeClr>
              </a:solidFill>
            </a:ln>
          </p:spPr>
        </p:pic>
        <p:sp>
          <p:nvSpPr>
            <p:cNvPr id="14" name="右矢印 13"/>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16" name="正方形/長方形 15"/>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0" y="-12143"/>
            <a:ext cx="9144000" cy="714736"/>
            <a:chOff x="0" y="-12143"/>
            <a:chExt cx="9144000" cy="714736"/>
          </a:xfrm>
        </p:grpSpPr>
        <p:sp>
          <p:nvSpPr>
            <p:cNvPr id="18"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セクションを追加する</a:t>
              </a:r>
            </a:p>
          </p:txBody>
        </p:sp>
        <p:sp>
          <p:nvSpPr>
            <p:cNvPr id="19"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1" name="ホームベース 20"/>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359429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59</a:t>
            </a:fld>
            <a:endParaRPr lang="ja-JP" altLang="en-US"/>
          </a:p>
        </p:txBody>
      </p:sp>
      <p:grpSp>
        <p:nvGrpSpPr>
          <p:cNvPr id="7" name="Google Shape;569;p31"/>
          <p:cNvGrpSpPr/>
          <p:nvPr/>
        </p:nvGrpSpPr>
        <p:grpSpPr>
          <a:xfrm>
            <a:off x="60556" y="685013"/>
            <a:ext cx="9022888" cy="4201880"/>
            <a:chOff x="215517" y="933308"/>
            <a:chExt cx="8654882" cy="1156951"/>
          </a:xfrm>
        </p:grpSpPr>
        <p:sp>
          <p:nvSpPr>
            <p:cNvPr id="8" name="Google Shape;570;p31"/>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571;p31"/>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4</a:t>
              </a:r>
            </a:p>
            <a:p>
              <a:pPr marL="0" marR="0" lvl="0" indent="0" algn="ctr" rtl="0">
                <a:lnSpc>
                  <a:spcPct val="100000"/>
                </a:lnSpc>
                <a:spcBef>
                  <a:spcPts val="0"/>
                </a:spcBef>
                <a:spcAft>
                  <a:spcPts val="0"/>
                </a:spcAft>
                <a:buNone/>
              </a:pPr>
              <a:endParaRPr sz="1400" b="0" i="0" u="none" strike="noStrike" cap="none">
                <a:solidFill>
                  <a:schemeClr val="lt1"/>
                </a:solidFill>
                <a:latin typeface="+mj-ea"/>
                <a:ea typeface="+mj-ea"/>
                <a:cs typeface="Arial"/>
                <a:sym typeface="Arial"/>
              </a:endParaRPr>
            </a:p>
          </p:txBody>
        </p:sp>
        <p:sp>
          <p:nvSpPr>
            <p:cNvPr id="10" name="Google Shape;572;p31"/>
            <p:cNvSpPr txBox="1"/>
            <p:nvPr/>
          </p:nvSpPr>
          <p:spPr>
            <a:xfrm>
              <a:off x="423894" y="933308"/>
              <a:ext cx="8247765" cy="677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00" b="0" i="0" u="none" strike="noStrike" cap="none">
                  <a:solidFill>
                    <a:srgbClr val="595959"/>
                  </a:solidFill>
                  <a:latin typeface="+mn-ea"/>
                  <a:cs typeface="Quattrocento Sans"/>
                  <a:sym typeface="Quattrocento Sans"/>
                </a:rPr>
                <a:t>JavaScript編集画面</a:t>
              </a:r>
              <a:r>
                <a:rPr lang="ja-JP" sz="1000" b="0" i="0" u="none" strike="noStrike" cap="none" smtClean="0">
                  <a:solidFill>
                    <a:srgbClr val="595959"/>
                  </a:solidFill>
                  <a:latin typeface="+mn-ea"/>
                  <a:cs typeface="Quattrocento Sans"/>
                  <a:sym typeface="Quattrocento Sans"/>
                </a:rPr>
                <a:t>にて</a:t>
              </a:r>
              <a:r>
                <a:rPr lang="ja-JP" sz="1000" b="0" i="0" u="none" strike="noStrike" cap="none">
                  <a:solidFill>
                    <a:srgbClr val="595959"/>
                  </a:solidFill>
                  <a:latin typeface="+mn-ea"/>
                  <a:cs typeface="Quattrocento Sans"/>
                  <a:sym typeface="Quattrocento Sans"/>
                </a:rPr>
                <a:t>、以下のコードを記述します。</a:t>
              </a:r>
              <a:endParaRPr sz="1000" b="0" i="0" u="none" strike="noStrike" cap="none">
                <a:solidFill>
                  <a:srgbClr val="595959"/>
                </a:solidFill>
                <a:latin typeface="+mn-ea"/>
                <a:cs typeface="Quattrocento Sans"/>
                <a:sym typeface="Quattrocento Sans"/>
              </a:endParaRPr>
            </a:p>
          </p:txBody>
        </p:sp>
      </p:grpSp>
      <p:grpSp>
        <p:nvGrpSpPr>
          <p:cNvPr id="11" name="Google Shape;573;p31"/>
          <p:cNvGrpSpPr/>
          <p:nvPr/>
        </p:nvGrpSpPr>
        <p:grpSpPr>
          <a:xfrm>
            <a:off x="381504" y="986522"/>
            <a:ext cx="8592938" cy="3792802"/>
            <a:chOff x="215515" y="865945"/>
            <a:chExt cx="8712969" cy="5161956"/>
          </a:xfrm>
        </p:grpSpPr>
        <p:sp>
          <p:nvSpPr>
            <p:cNvPr id="12" name="Google Shape;574;p31"/>
            <p:cNvSpPr/>
            <p:nvPr/>
          </p:nvSpPr>
          <p:spPr>
            <a:xfrm>
              <a:off x="215516" y="1114226"/>
              <a:ext cx="8712968" cy="4913675"/>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575;p31"/>
            <p:cNvSpPr/>
            <p:nvPr/>
          </p:nvSpPr>
          <p:spPr>
            <a:xfrm>
              <a:off x="215515" y="865945"/>
              <a:ext cx="2752316"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14" name="Google Shape;576;p31"/>
            <p:cNvSpPr txBox="1"/>
            <p:nvPr/>
          </p:nvSpPr>
          <p:spPr>
            <a:xfrm>
              <a:off x="215515" y="1114226"/>
              <a:ext cx="8556847" cy="4649513"/>
            </a:xfrm>
            <a:prstGeom prst="rect">
              <a:avLst/>
            </a:prstGeom>
            <a:noFill/>
            <a:ln>
              <a:noFill/>
            </a:ln>
          </p:spPr>
          <p:txBody>
            <a:bodyPr spcFirstLastPara="1" wrap="square" lIns="91425" tIns="45700" rIns="91425" bIns="45700" anchor="t" anchorCtr="0">
              <a:spAutoFit/>
            </a:bodyPr>
            <a:lstStyle/>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ページオブジェクトを格納するグローバル変数</a:t>
              </a:r>
            </a:p>
            <a:p>
              <a:pPr lvl="0"/>
              <a:r>
                <a:rPr lang="en-US" altLang="ja-JP" sz="800">
                  <a:latin typeface="+mn-ea"/>
                  <a:cs typeface="Quattrocento Sans"/>
                  <a:sym typeface="Quattrocento Sans"/>
                </a:rPr>
                <a:t>var page = null;</a:t>
              </a:r>
            </a:p>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ページ上部にプラスボタンを追加</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本資料「カスタムボタンを追加する～ページのツールバーに追加～」を参照</a:t>
              </a:r>
              <a:r>
                <a:rPr lang="en-US" altLang="ja-JP" sz="800">
                  <a:solidFill>
                    <a:srgbClr val="00B050"/>
                  </a:solidFill>
                  <a:latin typeface="+mn-ea"/>
                  <a:cs typeface="Quattrocento Sans"/>
                  <a:sym typeface="Quattrocento Sans"/>
                </a:rPr>
                <a:t>)</a:t>
              </a:r>
            </a:p>
            <a:p>
              <a:pPr lvl="0"/>
              <a:r>
                <a:rPr lang="en-US" altLang="ja-JP" sz="800">
                  <a:latin typeface="+mn-ea"/>
                  <a:cs typeface="Quattrocento Sans"/>
                  <a:sym typeface="Quattrocento Sans"/>
                </a:rPr>
                <a:t>var flg = 0;</a:t>
              </a:r>
            </a:p>
            <a:p>
              <a:pPr lvl="0"/>
              <a:endParaRPr lang="en-US" altLang="ja-JP" sz="800">
                <a:latin typeface="+mn-ea"/>
                <a:cs typeface="Quattrocento Sans"/>
                <a:sym typeface="Quattrocento Sans"/>
              </a:endParaRPr>
            </a:p>
            <a:p>
              <a:pPr lvl="0"/>
              <a:r>
                <a:rPr lang="en-US" altLang="ja-JP" sz="800">
                  <a:latin typeface="+mn-ea"/>
                  <a:cs typeface="Quattrocento Sans"/>
                  <a:sym typeface="Quattrocento Sans"/>
                </a:rPr>
                <a:t>window.addEventListener('iba_pageloaded', function </a:t>
              </a:r>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ページオブジェクトを取得し、グローバル変数</a:t>
              </a:r>
              <a:r>
                <a:rPr lang="en-US" altLang="ja-JP" sz="800">
                  <a:solidFill>
                    <a:srgbClr val="00B050"/>
                  </a:solidFill>
                  <a:latin typeface="+mn-ea"/>
                  <a:cs typeface="Quattrocento Sans"/>
                  <a:sym typeface="Quattrocento Sans"/>
                </a:rPr>
                <a:t>page</a:t>
              </a:r>
              <a:r>
                <a:rPr lang="ja-JP" altLang="en-US" sz="800">
                  <a:solidFill>
                    <a:srgbClr val="00B050"/>
                  </a:solidFill>
                  <a:latin typeface="+mn-ea"/>
                  <a:cs typeface="Quattrocento Sans"/>
                  <a:sym typeface="Quattrocento Sans"/>
                </a:rPr>
                <a:t>の値に代入（手順</a:t>
              </a:r>
              <a:r>
                <a:rPr lang="en-US" altLang="ja-JP" sz="800">
                  <a:solidFill>
                    <a:srgbClr val="00B050"/>
                  </a:solidFill>
                  <a:latin typeface="+mn-ea"/>
                  <a:cs typeface="Quattrocento Sans"/>
                  <a:sym typeface="Quattrocento Sans"/>
                </a:rPr>
                <a:t>2</a:t>
              </a:r>
              <a:r>
                <a:rPr lang="ja-JP" altLang="en-US" sz="800">
                  <a:solidFill>
                    <a:srgbClr val="00B050"/>
                  </a:solidFill>
                  <a:latin typeface="+mn-ea"/>
                  <a:cs typeface="Quattrocento Sans"/>
                  <a:sym typeface="Quattrocento Sans"/>
                </a:rPr>
                <a:t>で取得した</a:t>
              </a:r>
              <a:r>
                <a:rPr lang="en-US" altLang="ja-JP" sz="800">
                  <a:solidFill>
                    <a:srgbClr val="00B050"/>
                  </a:solidFill>
                  <a:latin typeface="+mn-ea"/>
                  <a:cs typeface="Quattrocento Sans"/>
                  <a:sym typeface="Quattrocento Sans"/>
                </a:rPr>
                <a:t>ID</a:t>
              </a:r>
              <a:r>
                <a:rPr lang="ja-JP" altLang="en-US" sz="800">
                  <a:solidFill>
                    <a:srgbClr val="00B050"/>
                  </a:solidFill>
                  <a:latin typeface="+mn-ea"/>
                  <a:cs typeface="Quattrocento Sans"/>
                  <a:sym typeface="Quattrocento Sans"/>
                </a:rPr>
                <a:t>を使用）</a:t>
              </a:r>
            </a:p>
            <a:p>
              <a:pPr lvl="0"/>
              <a:r>
                <a:rPr lang="ja-JP" altLang="en-US" sz="800">
                  <a:latin typeface="+mn-ea"/>
                  <a:cs typeface="Quattrocento Sans"/>
                  <a:sym typeface="Quattrocento Sans"/>
                </a:rPr>
                <a:t>    </a:t>
              </a:r>
              <a:r>
                <a:rPr lang="en-US" altLang="ja-JP" sz="800">
                  <a:latin typeface="+mn-ea"/>
                  <a:cs typeface="Quattrocento Sans"/>
                  <a:sym typeface="Quattrocento Sans"/>
                </a:rPr>
                <a:t>page = document.querySelector('.</a:t>
              </a:r>
              <a:r>
                <a:rPr lang="en-US" altLang="ja-JP" sz="800" b="1">
                  <a:solidFill>
                    <a:srgbClr val="FF0000"/>
                  </a:solidFill>
                  <a:latin typeface="+mn-ea"/>
                  <a:cs typeface="Quattrocento Sans"/>
                  <a:sym typeface="Quattrocento Sans"/>
                </a:rPr>
                <a:t>PAGE-LG6B737W1200YML931550</a:t>
              </a:r>
              <a:r>
                <a:rPr lang="en-US" altLang="ja-JP" sz="800">
                  <a:latin typeface="+mn-ea"/>
                  <a:cs typeface="Quattrocento Sans"/>
                  <a:sym typeface="Quattrocento Sans"/>
                </a:rPr>
                <a:t>').ibaObject;</a:t>
              </a:r>
            </a:p>
            <a:p>
              <a:pPr lvl="0"/>
              <a:endParaRPr lang="en-US" altLang="ja-JP" sz="800">
                <a:latin typeface="+mn-ea"/>
                <a:cs typeface="Quattrocento Sans"/>
                <a:sym typeface="Quattrocento Sans"/>
              </a:endParaRPr>
            </a:p>
            <a:p>
              <a:pPr lvl="0"/>
              <a:r>
                <a:rPr lang="en-US" altLang="ja-JP" sz="800">
                  <a:latin typeface="+mn-ea"/>
                  <a:cs typeface="Quattrocento Sans"/>
                  <a:sym typeface="Quattrocento Sans"/>
                </a:rPr>
                <a:t>    if(flg == 0){</a:t>
              </a:r>
            </a:p>
            <a:p>
              <a:pPr lvl="0"/>
              <a:r>
                <a:rPr lang="en-US" altLang="ja-JP" sz="800" smtClean="0">
                  <a:latin typeface="+mn-ea"/>
                  <a:cs typeface="Quattrocento Sans"/>
                  <a:sym typeface="Quattrocento Sans"/>
                </a:rPr>
                <a:t>        var </a:t>
              </a:r>
              <a:r>
                <a:rPr lang="en-US" altLang="ja-JP" sz="800">
                  <a:latin typeface="+mn-ea"/>
                  <a:cs typeface="Quattrocento Sans"/>
                  <a:sym typeface="Quattrocento Sans"/>
                </a:rPr>
                <a:t>createButton = page.addButton({'tooltip': 'Create contents', 'glyphClasses': 'fa fa-plus', 'class': 'create-button'}, '.pd-header-button-refresh', true</a:t>
              </a:r>
              <a:r>
                <a:rPr lang="en-US" altLang="ja-JP" sz="800" smtClean="0">
                  <a:latin typeface="+mn-ea"/>
                  <a:cs typeface="Quattrocento Sans"/>
                  <a:sym typeface="Quattrocento Sans"/>
                </a:rPr>
                <a:t>);</a:t>
              </a:r>
            </a:p>
            <a:p>
              <a:pPr lvl="0"/>
              <a:r>
                <a:rPr lang="en-US" altLang="ja-JP" sz="800" smtClean="0">
                  <a:latin typeface="+mn-ea"/>
                  <a:cs typeface="Quattrocento Sans"/>
                  <a:sym typeface="Quattrocento Sans"/>
                </a:rPr>
                <a:t>        </a:t>
              </a:r>
              <a:r>
                <a:rPr lang="en-US" altLang="ja-JP" sz="800">
                  <a:latin typeface="+mn-ea"/>
                  <a:cs typeface="Quattrocento Sans"/>
                  <a:sym typeface="Quattrocento Sans"/>
                </a:rPr>
                <a:t>flg = 1;</a:t>
              </a:r>
            </a:p>
            <a:p>
              <a:pPr lvl="0"/>
              <a:r>
                <a:rPr lang="en-US" altLang="ja-JP" sz="800" smtClean="0">
                  <a:latin typeface="+mn-ea"/>
                  <a:cs typeface="Quattrocento Sans"/>
                  <a:sym typeface="Quattrocento Sans"/>
                </a:rPr>
                <a:t>    </a:t>
              </a:r>
              <a:r>
                <a:rPr lang="en-US" altLang="ja-JP" sz="800">
                  <a:latin typeface="+mn-ea"/>
                  <a:cs typeface="Quattrocento Sans"/>
                  <a:sym typeface="Quattrocento Sans"/>
                </a:rPr>
                <a:t>}</a:t>
              </a:r>
            </a:p>
            <a:p>
              <a:pPr lvl="0"/>
              <a:endParaRPr lang="en-US" altLang="ja-JP" sz="800">
                <a:latin typeface="+mn-ea"/>
                <a:cs typeface="Quattrocento Sans"/>
                <a:sym typeface="Quattrocento Sans"/>
              </a:endParaRPr>
            </a:p>
            <a:p>
              <a:pPr lvl="0"/>
              <a:r>
                <a:rPr lang="en-US" altLang="ja-JP" sz="800">
                  <a:latin typeface="+mn-ea"/>
                  <a:cs typeface="Quattrocento Sans"/>
                  <a:sym typeface="Quattrocento Sans"/>
                </a:rPr>
                <a:t>    createButton.addEventListener('click', onBtnCreateSection);</a:t>
              </a:r>
            </a:p>
            <a:p>
              <a:pPr lvl="0"/>
              <a:r>
                <a:rPr lang="en-US" altLang="ja-JP" sz="800">
                  <a:latin typeface="+mn-ea"/>
                  <a:cs typeface="Quattrocento Sans"/>
                  <a:sym typeface="Quattrocento Sans"/>
                </a:rPr>
                <a:t>});</a:t>
              </a:r>
            </a:p>
            <a:p>
              <a:pPr lvl="0"/>
              <a:r>
                <a:rPr lang="en-US" altLang="ja-JP" sz="800">
                  <a:latin typeface="+mn-ea"/>
                  <a:cs typeface="Quattrocento Sans"/>
                  <a:sym typeface="Quattrocento Sans"/>
                </a:rPr>
                <a:t>    </a:t>
              </a:r>
            </a:p>
            <a:p>
              <a:pPr lvl="0"/>
              <a:r>
                <a:rPr lang="en-US" altLang="ja-JP" sz="80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プラスボタンクリック時にセクションを追加する関数</a:t>
              </a:r>
            </a:p>
            <a:p>
              <a:pPr lvl="0"/>
              <a:r>
                <a:rPr lang="en-US" altLang="ja-JP" sz="800">
                  <a:latin typeface="+mn-ea"/>
                  <a:cs typeface="Quattrocento Sans"/>
                  <a:sym typeface="Quattrocento Sans"/>
                </a:rPr>
                <a:t>function onBtnCreateSection()</a:t>
              </a:r>
            </a:p>
            <a:p>
              <a:pPr lvl="0"/>
              <a:r>
                <a:rPr lang="en-US" altLang="ja-JP" sz="800" smtClean="0">
                  <a:latin typeface="+mn-ea"/>
                  <a:cs typeface="Quattrocento Sans"/>
                  <a:sym typeface="Quattrocento Sans"/>
                </a:rPr>
                <a:t>{</a:t>
              </a:r>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 page</a:t>
              </a:r>
              <a:r>
                <a:rPr lang="ja-JP" altLang="en-US" sz="800">
                  <a:solidFill>
                    <a:srgbClr val="00B050"/>
                  </a:solidFill>
                  <a:latin typeface="+mn-ea"/>
                  <a:cs typeface="Quattrocento Sans"/>
                  <a:sym typeface="Quattrocento Sans"/>
                </a:rPr>
                <a:t>に新規セクションを追加    </a:t>
              </a:r>
            </a:p>
            <a:p>
              <a:pPr lvl="0"/>
              <a:r>
                <a:rPr lang="ja-JP" altLang="en-US" sz="800">
                  <a:latin typeface="+mn-ea"/>
                  <a:cs typeface="Quattrocento Sans"/>
                  <a:sym typeface="Quattrocento Sans"/>
                </a:rPr>
                <a:t>    </a:t>
              </a:r>
              <a:r>
                <a:rPr lang="en-US" altLang="ja-JP" sz="800">
                  <a:latin typeface="+mn-ea"/>
                  <a:cs typeface="Quattrocento Sans"/>
                  <a:sym typeface="Quattrocento Sans"/>
                </a:rPr>
                <a:t>var section1 = page.addSection().ibaObject;</a:t>
              </a:r>
            </a:p>
            <a:p>
              <a:pPr lvl="0"/>
              <a:endParaRPr lang="en-US" altLang="ja-JP" sz="800">
                <a:latin typeface="+mn-ea"/>
                <a:cs typeface="Quattrocento Sans"/>
                <a:sym typeface="Quattrocento Sans"/>
              </a:endParaRPr>
            </a:p>
            <a:p>
              <a:pPr lvl="0"/>
              <a:r>
                <a:rPr lang="en-US" altLang="ja-JP" sz="800">
                  <a:solidFill>
                    <a:srgbClr val="00B050"/>
                  </a:solidFill>
                  <a:latin typeface="+mn-ea"/>
                  <a:cs typeface="Quattrocento Sans"/>
                  <a:sym typeface="Quattrocento Sans"/>
                </a:rPr>
                <a:t>    // </a:t>
              </a:r>
              <a:r>
                <a:rPr lang="ja-JP" altLang="en-US" sz="800">
                  <a:solidFill>
                    <a:srgbClr val="00B050"/>
                  </a:solidFill>
                  <a:latin typeface="+mn-ea"/>
                  <a:cs typeface="Quattrocento Sans"/>
                  <a:sym typeface="Quattrocento Sans"/>
                </a:rPr>
                <a:t>追加したセクションのオプション設定</a:t>
              </a:r>
            </a:p>
            <a:p>
              <a:pPr lvl="0"/>
              <a:r>
                <a:rPr lang="ja-JP" altLang="en-US" sz="800">
                  <a:latin typeface="+mn-ea"/>
                  <a:cs typeface="Quattrocento Sans"/>
                  <a:sym typeface="Quattrocento Sans"/>
                </a:rPr>
                <a:t>    </a:t>
              </a:r>
              <a:r>
                <a:rPr lang="en-US" altLang="ja-JP" sz="800">
                  <a:latin typeface="+mn-ea"/>
                  <a:cs typeface="Quattrocento Sans"/>
                  <a:sym typeface="Quattrocento Sans"/>
                </a:rPr>
                <a:t>section1.collapsible(true);</a:t>
              </a:r>
            </a:p>
            <a:p>
              <a:pPr lvl="0"/>
              <a:r>
                <a:rPr lang="en-US" altLang="ja-JP" sz="800">
                  <a:latin typeface="+mn-ea"/>
                  <a:cs typeface="Quattrocento Sans"/>
                  <a:sym typeface="Quattrocento Sans"/>
                </a:rPr>
                <a:t>    section1.collapsed(true);</a:t>
              </a:r>
            </a:p>
            <a:p>
              <a:pPr lvl="0"/>
              <a:r>
                <a:rPr lang="en-US" altLang="ja-JP" sz="800">
                  <a:latin typeface="+mn-ea"/>
                  <a:cs typeface="Quattrocento Sans"/>
                  <a:sym typeface="Quattrocento Sans"/>
                </a:rPr>
                <a:t>}</a:t>
              </a:r>
            </a:p>
          </p:txBody>
        </p:sp>
      </p:grpSp>
      <p:grpSp>
        <p:nvGrpSpPr>
          <p:cNvPr id="15" name="グループ化 14"/>
          <p:cNvGrpSpPr/>
          <p:nvPr/>
        </p:nvGrpSpPr>
        <p:grpSpPr>
          <a:xfrm>
            <a:off x="3707905" y="1996884"/>
            <a:ext cx="3456383" cy="299537"/>
            <a:chOff x="1989294" y="2931803"/>
            <a:chExt cx="3456383" cy="299537"/>
          </a:xfrm>
        </p:grpSpPr>
        <p:sp>
          <p:nvSpPr>
            <p:cNvPr id="17" name="正方形/長方形 16"/>
            <p:cNvSpPr/>
            <p:nvPr/>
          </p:nvSpPr>
          <p:spPr>
            <a:xfrm>
              <a:off x="3377897" y="2931803"/>
              <a:ext cx="2067780"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flipH="1" flipV="1">
              <a:off x="1989294" y="3146630"/>
              <a:ext cx="1388603" cy="847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0" y="-12143"/>
            <a:ext cx="9144000" cy="714736"/>
            <a:chOff x="0" y="-12143"/>
            <a:chExt cx="9144000" cy="714736"/>
          </a:xfrm>
        </p:grpSpPr>
        <p:sp>
          <p:nvSpPr>
            <p:cNvPr id="21"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セクションを追加する</a:t>
              </a:r>
            </a:p>
          </p:txBody>
        </p:sp>
        <p:sp>
          <p:nvSpPr>
            <p:cNvPr id="22"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4" name="ホームベース 2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63989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本書について</a:t>
            </a:r>
            <a:endParaRPr kumimoji="1" lang="ja-JP" altLang="en-US"/>
          </a:p>
        </p:txBody>
      </p:sp>
      <p:sp>
        <p:nvSpPr>
          <p:cNvPr id="7" name="テキスト プレースホルダー 6"/>
          <p:cNvSpPr>
            <a:spLocks noGrp="1"/>
          </p:cNvSpPr>
          <p:nvPr>
            <p:ph type="body" sz="quarter" idx="10"/>
          </p:nvPr>
        </p:nvSpPr>
        <p:spPr>
          <a:xfrm>
            <a:off x="1547664" y="2643758"/>
            <a:ext cx="6048672" cy="1368152"/>
          </a:xfrm>
          <a:noFill/>
        </p:spPr>
        <p:txBody>
          <a:bodyPr anchor="ctr">
            <a:noAutofit/>
          </a:bodyPr>
          <a:lstStyle/>
          <a:p>
            <a:pPr algn="r"/>
            <a:r>
              <a:rPr kumimoji="1" lang="ja-JP" altLang="en-US" sz="2200" b="1" smtClean="0">
                <a:solidFill>
                  <a:schemeClr val="bg1">
                    <a:lumMod val="95000"/>
                  </a:schemeClr>
                </a:solidFill>
                <a:latin typeface="+mj-ea"/>
                <a:ea typeface="+mj-ea"/>
              </a:rPr>
              <a:t>はじめに</a:t>
            </a:r>
            <a:endParaRPr kumimoji="1" lang="en-US" altLang="ja-JP" sz="2200" b="1" smtClean="0">
              <a:solidFill>
                <a:schemeClr val="bg1">
                  <a:lumMod val="95000"/>
                </a:schemeClr>
              </a:solidFill>
              <a:latin typeface="+mj-ea"/>
              <a:ea typeface="+mj-ea"/>
            </a:endParaRPr>
          </a:p>
          <a:p>
            <a:pPr algn="r"/>
            <a:r>
              <a:rPr lang="ja-JP" altLang="en-US" sz="3600" b="1">
                <a:solidFill>
                  <a:schemeClr val="tx1">
                    <a:lumMod val="75000"/>
                    <a:lumOff val="25000"/>
                  </a:schemeClr>
                </a:solidFill>
                <a:latin typeface="+mj-ea"/>
                <a:ea typeface="+mj-ea"/>
              </a:rPr>
              <a:t>免責</a:t>
            </a:r>
            <a:r>
              <a:rPr lang="ja-JP" altLang="en-US" sz="3600" b="1" smtClean="0">
                <a:solidFill>
                  <a:schemeClr val="tx1">
                    <a:lumMod val="75000"/>
                    <a:lumOff val="25000"/>
                  </a:schemeClr>
                </a:solidFill>
                <a:latin typeface="+mj-ea"/>
                <a:ea typeface="+mj-ea"/>
              </a:rPr>
              <a:t>事項</a:t>
            </a:r>
            <a:endParaRPr lang="en-US" altLang="ja-JP" sz="3600" b="1" smtClean="0">
              <a:solidFill>
                <a:schemeClr val="tx1">
                  <a:lumMod val="75000"/>
                  <a:lumOff val="25000"/>
                </a:schemeClr>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6</a:t>
            </a:fld>
            <a:endParaRPr lang="ja-JP" altLang="en-US"/>
          </a:p>
        </p:txBody>
      </p:sp>
    </p:spTree>
    <p:extLst>
      <p:ext uri="{BB962C8B-B14F-4D97-AF65-F5344CB8AC3E}">
        <p14:creationId xmlns:p14="http://schemas.microsoft.com/office/powerpoint/2010/main" val="1388197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178" y="4813967"/>
            <a:ext cx="2448272" cy="273844"/>
          </a:xfrm>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60</a:t>
            </a:fld>
            <a:endParaRPr lang="ja-JP" altLang="en-US"/>
          </a:p>
        </p:txBody>
      </p:sp>
      <p:grpSp>
        <p:nvGrpSpPr>
          <p:cNvPr id="8" name="Google Shape;589;p32"/>
          <p:cNvGrpSpPr/>
          <p:nvPr/>
        </p:nvGrpSpPr>
        <p:grpSpPr>
          <a:xfrm>
            <a:off x="60556" y="685013"/>
            <a:ext cx="9022888" cy="853117"/>
            <a:chOff x="215517" y="933308"/>
            <a:chExt cx="8654882" cy="1156951"/>
          </a:xfrm>
        </p:grpSpPr>
        <p:sp>
          <p:nvSpPr>
            <p:cNvPr id="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sp>
          <p:nvSpPr>
            <p:cNvPr id="1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2" name="Google Shape;593;p32"/>
          <p:cNvGrpSpPr/>
          <p:nvPr/>
        </p:nvGrpSpPr>
        <p:grpSpPr>
          <a:xfrm>
            <a:off x="60555" y="1534659"/>
            <a:ext cx="9022890" cy="2909299"/>
            <a:chOff x="215517" y="933307"/>
            <a:chExt cx="8654883" cy="1599387"/>
          </a:xfrm>
        </p:grpSpPr>
        <p:sp>
          <p:nvSpPr>
            <p:cNvPr id="1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15"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16" name="Google Shape;597;p32"/>
          <p:cNvPicPr preferRelativeResize="0"/>
          <p:nvPr/>
        </p:nvPicPr>
        <p:blipFill rotWithShape="1">
          <a:blip r:embed="rId3">
            <a:alphaModFix/>
          </a:blip>
          <a:srcRect l="69881"/>
          <a:stretch/>
        </p:blipFill>
        <p:spPr>
          <a:xfrm>
            <a:off x="7510238" y="880524"/>
            <a:ext cx="1142256" cy="599580"/>
          </a:xfrm>
          <a:prstGeom prst="rect">
            <a:avLst/>
          </a:prstGeom>
          <a:noFill/>
          <a:ln>
            <a:noFill/>
          </a:ln>
        </p:spPr>
      </p:pic>
      <p:pic>
        <p:nvPicPr>
          <p:cNvPr id="17" name="Google Shape;597;p32"/>
          <p:cNvPicPr preferRelativeResize="0"/>
          <p:nvPr/>
        </p:nvPicPr>
        <p:blipFill rotWithShape="1">
          <a:blip r:embed="rId3">
            <a:alphaModFix/>
          </a:blip>
          <a:srcRect r="30119" b="34911"/>
          <a:stretch/>
        </p:blipFill>
        <p:spPr>
          <a:xfrm>
            <a:off x="4860032" y="928461"/>
            <a:ext cx="2650206" cy="390261"/>
          </a:xfrm>
          <a:prstGeom prst="rect">
            <a:avLst/>
          </a:prstGeom>
          <a:noFill/>
          <a:ln>
            <a:noFill/>
          </a:ln>
          <a:effectLst/>
        </p:spPr>
      </p:pic>
      <p:pic>
        <p:nvPicPr>
          <p:cNvPr id="18" name="図 17"/>
          <p:cNvPicPr>
            <a:picLocks noChangeAspect="1"/>
          </p:cNvPicPr>
          <p:nvPr/>
        </p:nvPicPr>
        <p:blipFill>
          <a:blip r:embed="rId4"/>
          <a:stretch>
            <a:fillRect/>
          </a:stretch>
        </p:blipFill>
        <p:spPr>
          <a:xfrm>
            <a:off x="4646547" y="1824010"/>
            <a:ext cx="2232248" cy="2518878"/>
          </a:xfrm>
          <a:prstGeom prst="rect">
            <a:avLst/>
          </a:prstGeom>
          <a:ln>
            <a:solidFill>
              <a:schemeClr val="bg1">
                <a:lumMod val="75000"/>
              </a:schemeClr>
            </a:solidFill>
          </a:ln>
        </p:spPr>
      </p:pic>
      <p:grpSp>
        <p:nvGrpSpPr>
          <p:cNvPr id="19" name="グループ化 18"/>
          <p:cNvGrpSpPr/>
          <p:nvPr/>
        </p:nvGrpSpPr>
        <p:grpSpPr>
          <a:xfrm>
            <a:off x="562288" y="2238548"/>
            <a:ext cx="2830767" cy="1877286"/>
            <a:chOff x="399850" y="2278640"/>
            <a:chExt cx="2830767" cy="1877286"/>
          </a:xfrm>
        </p:grpSpPr>
        <p:pic>
          <p:nvPicPr>
            <p:cNvPr id="20" name="図 19"/>
            <p:cNvPicPr>
              <a:picLocks noChangeAspect="1"/>
            </p:cNvPicPr>
            <p:nvPr/>
          </p:nvPicPr>
          <p:blipFill>
            <a:blip r:embed="rId5"/>
            <a:stretch>
              <a:fillRect/>
            </a:stretch>
          </p:blipFill>
          <p:spPr>
            <a:xfrm>
              <a:off x="399850" y="2278640"/>
              <a:ext cx="2830767" cy="1877286"/>
            </a:xfrm>
            <a:prstGeom prst="rect">
              <a:avLst/>
            </a:prstGeom>
            <a:ln>
              <a:solidFill>
                <a:schemeClr val="bg1">
                  <a:lumMod val="75000"/>
                </a:schemeClr>
              </a:solidFill>
            </a:ln>
          </p:spPr>
        </p:pic>
        <p:sp>
          <p:nvSpPr>
            <p:cNvPr id="21" name="正方形/長方形 20"/>
            <p:cNvSpPr/>
            <p:nvPr/>
          </p:nvSpPr>
          <p:spPr>
            <a:xfrm>
              <a:off x="2411760" y="2320512"/>
              <a:ext cx="216024" cy="17923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線吹き出し 1 (枠付き) 21"/>
          <p:cNvSpPr/>
          <p:nvPr/>
        </p:nvSpPr>
        <p:spPr>
          <a:xfrm>
            <a:off x="6973382" y="2442263"/>
            <a:ext cx="2015475" cy="623521"/>
          </a:xfrm>
          <a:prstGeom prst="borderCallout1">
            <a:avLst>
              <a:gd name="adj1" fmla="val 41427"/>
              <a:gd name="adj2" fmla="val -751"/>
              <a:gd name="adj3" fmla="val 143354"/>
              <a:gd name="adj4" fmla="val -5733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smtClean="0">
                <a:solidFill>
                  <a:schemeClr val="tx1"/>
                </a:solidFill>
                <a:latin typeface="Quattrocento Sans" panose="020B0600070205080204" charset="0"/>
              </a:rPr>
              <a:t>ページ内に新規セクションが</a:t>
            </a:r>
            <a:r>
              <a:rPr kumimoji="1" lang="en-US" altLang="ja-JP" sz="1100" smtClean="0">
                <a:solidFill>
                  <a:schemeClr val="tx1"/>
                </a:solidFill>
                <a:latin typeface="Quattrocento Sans" panose="020B0600070205080204" charset="0"/>
              </a:rPr>
              <a:t/>
            </a:r>
            <a:br>
              <a:rPr kumimoji="1" lang="en-US" altLang="ja-JP" sz="1100" smtClean="0">
                <a:solidFill>
                  <a:schemeClr val="tx1"/>
                </a:solidFill>
                <a:latin typeface="Quattrocento Sans" panose="020B0600070205080204" charset="0"/>
              </a:rPr>
            </a:br>
            <a:r>
              <a:rPr kumimoji="1" lang="ja-JP" altLang="en-US" sz="1100" smtClean="0">
                <a:solidFill>
                  <a:schemeClr val="tx1"/>
                </a:solidFill>
                <a:latin typeface="Quattrocento Sans" panose="020B0600070205080204" charset="0"/>
              </a:rPr>
              <a:t>追加されます。</a:t>
            </a:r>
            <a:endParaRPr kumimoji="1" lang="ja-JP" altLang="en-US" sz="1100">
              <a:solidFill>
                <a:schemeClr val="tx1"/>
              </a:solidFill>
              <a:latin typeface="Quattrocento Sans" panose="020B0600070205080204" charset="0"/>
            </a:endParaRPr>
          </a:p>
        </p:txBody>
      </p:sp>
      <p:sp>
        <p:nvSpPr>
          <p:cNvPr id="23" name="右矢印 22"/>
          <p:cNvSpPr/>
          <p:nvPr/>
        </p:nvSpPr>
        <p:spPr>
          <a:xfrm>
            <a:off x="3632999" y="3004930"/>
            <a:ext cx="694752" cy="360040"/>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4" name="テキスト ボックス 23"/>
          <p:cNvSpPr txBox="1"/>
          <p:nvPr/>
        </p:nvSpPr>
        <p:spPr>
          <a:xfrm>
            <a:off x="3374406" y="2479618"/>
            <a:ext cx="1440160" cy="400110"/>
          </a:xfrm>
          <a:prstGeom prst="rect">
            <a:avLst/>
          </a:prstGeom>
          <a:noFill/>
        </p:spPr>
        <p:txBody>
          <a:bodyPr wrap="square" rtlCol="0">
            <a:spAutoFit/>
          </a:bodyPr>
          <a:lstStyle/>
          <a:p>
            <a:r>
              <a:rPr kumimoji="1" lang="ja-JP" altLang="en-US" sz="1000" smtClean="0"/>
              <a:t>ボタンクリック時にセクションが増加</a:t>
            </a:r>
          </a:p>
        </p:txBody>
      </p:sp>
      <p:grpSp>
        <p:nvGrpSpPr>
          <p:cNvPr id="25" name="グループ化 24"/>
          <p:cNvGrpSpPr/>
          <p:nvPr/>
        </p:nvGrpSpPr>
        <p:grpSpPr>
          <a:xfrm>
            <a:off x="0" y="-12143"/>
            <a:ext cx="9144000" cy="714736"/>
            <a:chOff x="0" y="-12143"/>
            <a:chExt cx="9144000" cy="714736"/>
          </a:xfrm>
        </p:grpSpPr>
        <p:sp>
          <p:nvSpPr>
            <p:cNvPr id="26"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セクションを追加する</a:t>
              </a:r>
            </a:p>
          </p:txBody>
        </p:sp>
        <p:sp>
          <p:nvSpPr>
            <p:cNvPr id="27"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9" name="ホームベース 28"/>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4</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107592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61</a:t>
            </a:fld>
            <a:endParaRPr lang="ja-JP" altLang="en-US"/>
          </a:p>
        </p:txBody>
      </p:sp>
      <p:grpSp>
        <p:nvGrpSpPr>
          <p:cNvPr id="8" name="Google Shape;573;p31"/>
          <p:cNvGrpSpPr/>
          <p:nvPr/>
        </p:nvGrpSpPr>
        <p:grpSpPr>
          <a:xfrm>
            <a:off x="107504" y="771550"/>
            <a:ext cx="8856984" cy="4046636"/>
            <a:chOff x="215516" y="865945"/>
            <a:chExt cx="8980703" cy="4675334"/>
          </a:xfrm>
        </p:grpSpPr>
        <p:sp>
          <p:nvSpPr>
            <p:cNvPr id="9" name="Google Shape;574;p31"/>
            <p:cNvSpPr/>
            <p:nvPr/>
          </p:nvSpPr>
          <p:spPr>
            <a:xfrm>
              <a:off x="215516" y="1114226"/>
              <a:ext cx="8980703" cy="4427053"/>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400">
                  <a:solidFill>
                    <a:schemeClr val="lt1"/>
                  </a:solidFill>
                  <a:latin typeface="Arial"/>
                  <a:ea typeface="Arial"/>
                  <a:cs typeface="Arial"/>
                  <a:sym typeface="Arial"/>
                </a:rPr>
                <a:t>セクション</a:t>
              </a:r>
              <a:r>
                <a:rPr lang="ja-JP" altLang="en-US" sz="1400" smtClean="0">
                  <a:solidFill>
                    <a:schemeClr val="lt1"/>
                  </a:solidFill>
                  <a:latin typeface="Arial"/>
                  <a:ea typeface="Arial"/>
                  <a:cs typeface="Arial"/>
                  <a:sym typeface="Arial"/>
                </a:rPr>
                <a:t>を追加</a:t>
              </a:r>
              <a:endParaRPr lang="ja-JP" altLang="en-US" sz="1400">
                <a:solidFill>
                  <a:schemeClr val="lt1"/>
                </a:solidFill>
                <a:latin typeface="Arial"/>
                <a:ea typeface="Arial"/>
                <a:cs typeface="Arial"/>
                <a:sym typeface="Arial"/>
              </a:endParaRPr>
            </a:p>
          </p:txBody>
        </p:sp>
        <p:sp>
          <p:nvSpPr>
            <p:cNvPr id="11" name="Google Shape;576;p31"/>
            <p:cNvSpPr txBox="1"/>
            <p:nvPr/>
          </p:nvSpPr>
          <p:spPr>
            <a:xfrm>
              <a:off x="215516" y="1114225"/>
              <a:ext cx="8456143" cy="339290"/>
            </a:xfrm>
            <a:prstGeom prst="rect">
              <a:avLst/>
            </a:prstGeom>
            <a:noFill/>
            <a:ln>
              <a:noFill/>
            </a:ln>
          </p:spPr>
          <p:txBody>
            <a:bodyPr spcFirstLastPara="1" wrap="square" lIns="91425" tIns="45700" rIns="91425" bIns="45700" anchor="t" anchorCtr="0">
              <a:spAutoFit/>
            </a:bodyPr>
            <a:lstStyle/>
            <a:p>
              <a:pPr lvl="0"/>
              <a:r>
                <a:rPr lang="en-US" altLang="ja-JP" sz="1200" i="1" err="1" smtClean="0">
                  <a:latin typeface="+mn-ea"/>
                  <a:sym typeface="Quattrocento Sans"/>
                </a:rPr>
                <a:t>addSection</a:t>
              </a:r>
              <a:r>
                <a:rPr lang="en-US" altLang="ja-JP" sz="1200" i="1" smtClean="0">
                  <a:latin typeface="+mn-ea"/>
                  <a:sym typeface="Quattrocento Sans"/>
                </a:rPr>
                <a:t>(</a:t>
              </a:r>
              <a:r>
                <a:rPr lang="en-US" altLang="ja-JP" sz="1200" i="1" smtClean="0">
                  <a:solidFill>
                    <a:schemeClr val="accent6"/>
                  </a:solidFill>
                  <a:latin typeface="+mn-ea"/>
                  <a:sym typeface="Quattrocento Sans"/>
                </a:rPr>
                <a:t>options</a:t>
              </a:r>
              <a:r>
                <a:rPr lang="en-US" altLang="ja-JP" sz="1200" i="1">
                  <a:latin typeface="+mn-ea"/>
                  <a:sym typeface="Quattrocento Sans"/>
                </a:rPr>
                <a:t>, </a:t>
              </a:r>
              <a:r>
                <a:rPr lang="en-US" altLang="ja-JP" sz="1200" i="1">
                  <a:solidFill>
                    <a:schemeClr val="accent6"/>
                  </a:solidFill>
                  <a:latin typeface="+mn-ea"/>
                  <a:sym typeface="Quattrocento Sans"/>
                </a:rPr>
                <a:t>sibling</a:t>
              </a:r>
              <a:r>
                <a:rPr lang="en-US" altLang="ja-JP" sz="1200" i="1">
                  <a:latin typeface="+mn-ea"/>
                  <a:sym typeface="Quattrocento Sans"/>
                </a:rPr>
                <a:t>, </a:t>
              </a:r>
              <a:r>
                <a:rPr lang="en-US" altLang="ja-JP" sz="1200" i="1">
                  <a:solidFill>
                    <a:schemeClr val="accent6"/>
                  </a:solidFill>
                  <a:latin typeface="+mn-ea"/>
                  <a:sym typeface="Quattrocento Sans"/>
                </a:rPr>
                <a:t>before</a:t>
              </a:r>
              <a:r>
                <a:rPr lang="en-US" altLang="ja-JP" sz="1200" i="1" smtClean="0">
                  <a:latin typeface="+mn-ea"/>
                  <a:sym typeface="Quattrocento Sans"/>
                </a:rPr>
                <a:t>)</a:t>
              </a:r>
              <a:endParaRPr lang="en-US" altLang="ja-JP" sz="1200" i="1">
                <a:latin typeface="+mn-ea"/>
                <a:sym typeface="Quattrocento Sans"/>
              </a:endParaRPr>
            </a:p>
          </p:txBody>
        </p:sp>
      </p:grpSp>
      <p:sp>
        <p:nvSpPr>
          <p:cNvPr id="12" name="正方形/長方形 11"/>
          <p:cNvSpPr/>
          <p:nvPr/>
        </p:nvSpPr>
        <p:spPr>
          <a:xfrm>
            <a:off x="140652" y="994631"/>
            <a:ext cx="3176634" cy="276999"/>
          </a:xfrm>
          <a:prstGeom prst="rect">
            <a:avLst/>
          </a:prstGeom>
        </p:spPr>
        <p:txBody>
          <a:bodyPr wrap="square">
            <a:spAutoFit/>
          </a:bodyPr>
          <a:lstStyle/>
          <a:p>
            <a:pPr lvl="0"/>
            <a:endParaRPr lang="en-US" altLang="ja-JP" sz="1200" i="1">
              <a:solidFill>
                <a:srgbClr val="00B050"/>
              </a:solidFill>
              <a:latin typeface="+mn-ea"/>
              <a:sym typeface="Quattrocento Sans"/>
            </a:endParaRPr>
          </a:p>
        </p:txBody>
      </p:sp>
      <p:sp>
        <p:nvSpPr>
          <p:cNvPr id="14" name="テキスト ボックス 13"/>
          <p:cNvSpPr txBox="1"/>
          <p:nvPr/>
        </p:nvSpPr>
        <p:spPr>
          <a:xfrm>
            <a:off x="385664" y="1219347"/>
            <a:ext cx="8208912" cy="400110"/>
          </a:xfrm>
          <a:prstGeom prst="rect">
            <a:avLst/>
          </a:prstGeom>
          <a:noFill/>
        </p:spPr>
        <p:txBody>
          <a:bodyPr wrap="square" rtlCol="0">
            <a:spAutoFit/>
          </a:bodyPr>
          <a:lstStyle/>
          <a:p>
            <a:r>
              <a:rPr lang="ja-JP" altLang="en-US" sz="1000" smtClean="0">
                <a:latin typeface="+mn-ea"/>
              </a:rPr>
              <a:t>ページオブジェクト</a:t>
            </a:r>
            <a:r>
              <a:rPr lang="en-US" altLang="ja-JP" sz="1000">
                <a:latin typeface="+mn-ea"/>
              </a:rPr>
              <a:t>.</a:t>
            </a:r>
            <a:r>
              <a:rPr lang="en-US" altLang="ja-JP" sz="1000" err="1">
                <a:latin typeface="+mn-ea"/>
              </a:rPr>
              <a:t>addSection</a:t>
            </a:r>
            <a:r>
              <a:rPr lang="en-US" altLang="ja-JP" sz="1000">
                <a:latin typeface="+mn-ea"/>
              </a:rPr>
              <a:t>(options, sibling, before)</a:t>
            </a:r>
            <a:r>
              <a:rPr lang="ja-JP" altLang="en-US" sz="1000" smtClean="0">
                <a:latin typeface="+mn-ea"/>
              </a:rPr>
              <a:t>と記述することで、該当のページセクションを追加します。</a:t>
            </a:r>
            <a:endParaRPr lang="en-US" altLang="ja-JP" sz="1000" smtClean="0">
              <a:latin typeface="+mn-ea"/>
            </a:endParaRPr>
          </a:p>
          <a:p>
            <a:r>
              <a:rPr lang="ja-JP" altLang="en-US" sz="1000" smtClean="0">
                <a:latin typeface="+mn-ea"/>
              </a:rPr>
              <a:t>　</a:t>
            </a:r>
            <a:r>
              <a:rPr lang="en-US" altLang="ja-JP" sz="800" smtClean="0">
                <a:latin typeface="+mn-ea"/>
              </a:rPr>
              <a:t>※sibling</a:t>
            </a:r>
            <a:r>
              <a:rPr lang="en-US" altLang="ja-JP" sz="800">
                <a:latin typeface="+mn-ea"/>
              </a:rPr>
              <a:t>, </a:t>
            </a:r>
            <a:r>
              <a:rPr lang="en-US" altLang="ja-JP" sz="800" smtClean="0">
                <a:latin typeface="+mn-ea"/>
              </a:rPr>
              <a:t>before</a:t>
            </a:r>
            <a:r>
              <a:rPr lang="ja-JP" altLang="en-US" sz="800" smtClean="0">
                <a:latin typeface="+mn-ea"/>
              </a:rPr>
              <a:t>オプションは省略可</a:t>
            </a:r>
            <a:endParaRPr kumimoji="1" lang="ja-JP" altLang="en-US" sz="800" smtClean="0">
              <a:latin typeface="+mn-ea"/>
            </a:endParaRPr>
          </a:p>
        </p:txBody>
      </p:sp>
      <p:sp>
        <p:nvSpPr>
          <p:cNvPr id="15" name="テキスト ボックス 14"/>
          <p:cNvSpPr txBox="1"/>
          <p:nvPr/>
        </p:nvSpPr>
        <p:spPr>
          <a:xfrm>
            <a:off x="683568" y="1585663"/>
            <a:ext cx="6552728" cy="3062377"/>
          </a:xfrm>
          <a:prstGeom prst="rect">
            <a:avLst/>
          </a:prstGeom>
          <a:noFill/>
        </p:spPr>
        <p:txBody>
          <a:bodyPr wrap="square" rtlCol="0">
            <a:spAutoFit/>
          </a:bodyPr>
          <a:lstStyle/>
          <a:p>
            <a:r>
              <a:rPr lang="en-US" altLang="ja-JP" sz="800" smtClean="0">
                <a:latin typeface="+mn-ea"/>
              </a:rPr>
              <a:t>&lt;</a:t>
            </a:r>
            <a:r>
              <a:rPr kumimoji="1" lang="ja-JP" altLang="en-US" sz="800" smtClean="0">
                <a:latin typeface="+mn-ea"/>
              </a:rPr>
              <a:t>構文</a:t>
            </a:r>
            <a:r>
              <a:rPr kumimoji="1" lang="en-US" altLang="ja-JP" sz="800" smtClean="0">
                <a:latin typeface="+mn-ea"/>
              </a:rPr>
              <a:t>&gt;</a:t>
            </a:r>
            <a:r>
              <a:rPr kumimoji="1" lang="en-US" altLang="ja-JP" sz="1000" smtClean="0">
                <a:latin typeface="+mn-ea"/>
              </a:rPr>
              <a:t/>
            </a:r>
            <a:br>
              <a:rPr kumimoji="1" lang="en-US" altLang="ja-JP" sz="1000" smtClean="0">
                <a:latin typeface="+mn-ea"/>
              </a:rPr>
            </a:br>
            <a:r>
              <a:rPr lang="en-US" altLang="ja-JP" sz="1000" b="1">
                <a:latin typeface="+mn-ea"/>
              </a:rPr>
              <a:t>options</a:t>
            </a:r>
          </a:p>
          <a:p>
            <a:r>
              <a:rPr lang="ja-JP" altLang="en-US" sz="800" b="1">
                <a:latin typeface="+mn-ea"/>
              </a:rPr>
              <a:t>　</a:t>
            </a:r>
            <a:r>
              <a:rPr lang="ja-JP" altLang="en-US" sz="800" smtClean="0">
                <a:latin typeface="+mn-ea"/>
              </a:rPr>
              <a:t>オブジェクトです。セクションの折り畳み表示について制御します。</a:t>
            </a:r>
            <a:r>
              <a:rPr lang="en-US" altLang="ja-JP" sz="800" smtClean="0">
                <a:latin typeface="+mn-ea"/>
              </a:rPr>
              <a:t/>
            </a:r>
            <a:br>
              <a:rPr lang="en-US" altLang="ja-JP" sz="800" smtClean="0">
                <a:latin typeface="+mn-ea"/>
              </a:rPr>
            </a:br>
            <a:r>
              <a:rPr lang="ja-JP" altLang="en-US" sz="800" smtClean="0">
                <a:latin typeface="+mn-ea"/>
              </a:rPr>
              <a:t>　以下の</a:t>
            </a:r>
            <a:r>
              <a:rPr lang="en-US" altLang="ja-JP" sz="800" smtClean="0">
                <a:latin typeface="+mn-ea"/>
              </a:rPr>
              <a:t>2</a:t>
            </a:r>
            <a:r>
              <a:rPr lang="ja-JP" altLang="en-US" sz="800" err="1" smtClean="0">
                <a:latin typeface="+mn-ea"/>
              </a:rPr>
              <a:t>つの</a:t>
            </a:r>
            <a:r>
              <a:rPr lang="ja-JP" altLang="en-US" sz="800" smtClean="0">
                <a:latin typeface="+mn-ea"/>
              </a:rPr>
              <a:t>オプションセクション要素を指定できます。</a:t>
            </a:r>
            <a:endParaRPr lang="en-US" altLang="ja-JP" sz="800" smtClean="0">
              <a:latin typeface="+mn-ea"/>
            </a:endParaRPr>
          </a:p>
          <a:p>
            <a:endParaRPr lang="en-US" altLang="ja-JP" sz="800" smtClean="0"/>
          </a:p>
          <a:p>
            <a:r>
              <a:rPr lang="ja-JP" altLang="en-US" sz="800" smtClean="0">
                <a:latin typeface="+mn-ea"/>
              </a:rPr>
              <a:t>　　▼</a:t>
            </a:r>
            <a:r>
              <a:rPr lang="en-US" altLang="ja-JP" sz="800" smtClean="0">
                <a:latin typeface="+mn-ea"/>
              </a:rPr>
              <a:t>collapsible</a:t>
            </a:r>
          </a:p>
          <a:p>
            <a:r>
              <a:rPr lang="ja-JP" altLang="en-US" sz="800">
                <a:latin typeface="+mn-ea"/>
              </a:rPr>
              <a:t>　</a:t>
            </a:r>
            <a:r>
              <a:rPr lang="ja-JP" altLang="en-US" sz="800" smtClean="0">
                <a:latin typeface="+mn-ea"/>
              </a:rPr>
              <a:t>　　セクションの折り畳み可否を制御します。以下の値を指定可能です。</a:t>
            </a:r>
            <a:r>
              <a:rPr lang="en-US" altLang="ja-JP" sz="800" smtClean="0">
                <a:latin typeface="+mn-ea"/>
              </a:rPr>
              <a:t/>
            </a:r>
            <a:br>
              <a:rPr lang="en-US" altLang="ja-JP" sz="800" smtClean="0">
                <a:latin typeface="+mn-ea"/>
              </a:rPr>
            </a:br>
            <a:r>
              <a:rPr lang="ja-JP" altLang="en-US" sz="800" smtClean="0">
                <a:latin typeface="+mn-ea"/>
              </a:rPr>
              <a:t>　　　　</a:t>
            </a:r>
            <a:r>
              <a:rPr lang="en-US" altLang="ja-JP" sz="800" smtClean="0">
                <a:latin typeface="+mn-ea"/>
              </a:rPr>
              <a:t>true  : </a:t>
            </a:r>
            <a:r>
              <a:rPr lang="ja-JP" altLang="en-US" sz="800" smtClean="0">
                <a:latin typeface="+mn-ea"/>
              </a:rPr>
              <a:t>セクション領域の開閉が可能</a:t>
            </a:r>
            <a:r>
              <a:rPr lang="en-US" altLang="ja-JP" sz="800" smtClean="0">
                <a:latin typeface="+mn-ea"/>
              </a:rPr>
              <a:t>   </a:t>
            </a:r>
            <a:br>
              <a:rPr lang="en-US" altLang="ja-JP" sz="800" smtClean="0">
                <a:latin typeface="+mn-ea"/>
              </a:rPr>
            </a:br>
            <a:r>
              <a:rPr lang="ja-JP" altLang="en-US" sz="800" smtClean="0">
                <a:latin typeface="+mn-ea"/>
              </a:rPr>
              <a:t>　　　　</a:t>
            </a:r>
            <a:r>
              <a:rPr lang="en-US" altLang="ja-JP" sz="800" smtClean="0">
                <a:latin typeface="+mn-ea"/>
              </a:rPr>
              <a:t>false :  </a:t>
            </a:r>
            <a:r>
              <a:rPr lang="ja-JP" altLang="en-US" sz="800" smtClean="0">
                <a:latin typeface="+mn-ea"/>
              </a:rPr>
              <a:t>セクション領域の開閉が不可</a:t>
            </a:r>
            <a:endParaRPr lang="en-US" altLang="ja-JP" sz="800" smtClean="0">
              <a:latin typeface="+mn-ea"/>
            </a:endParaRPr>
          </a:p>
          <a:p>
            <a:endParaRPr lang="en-US" altLang="ja-JP" sz="800" smtClean="0">
              <a:latin typeface="+mn-ea"/>
            </a:endParaRPr>
          </a:p>
          <a:p>
            <a:r>
              <a:rPr lang="ja-JP" altLang="en-US" sz="800">
                <a:latin typeface="+mn-ea"/>
              </a:rPr>
              <a:t>　</a:t>
            </a:r>
            <a:r>
              <a:rPr lang="ja-JP" altLang="en-US" sz="800" smtClean="0">
                <a:latin typeface="+mn-ea"/>
              </a:rPr>
              <a:t>　▼</a:t>
            </a:r>
            <a:r>
              <a:rPr lang="en-US" altLang="ja-JP" sz="800" smtClean="0">
                <a:latin typeface="+mn-ea"/>
              </a:rPr>
              <a:t>collapsed</a:t>
            </a:r>
          </a:p>
          <a:p>
            <a:r>
              <a:rPr lang="ja-JP" altLang="en-US" sz="800">
                <a:latin typeface="+mn-ea"/>
              </a:rPr>
              <a:t>　　</a:t>
            </a:r>
            <a:r>
              <a:rPr lang="ja-JP" altLang="en-US" sz="800" smtClean="0">
                <a:latin typeface="+mn-ea"/>
              </a:rPr>
              <a:t>　初期表示時にセクションが折り畳まれて表示されるか、開かれて表示されるかを選択します。</a:t>
            </a:r>
            <a:r>
              <a:rPr lang="ja-JP" altLang="en-US" sz="800">
                <a:latin typeface="+mn-ea"/>
              </a:rPr>
              <a:t>以下の値を指定可能です。</a:t>
            </a:r>
            <a:r>
              <a:rPr lang="en-US" altLang="ja-JP" sz="800">
                <a:latin typeface="+mn-ea"/>
              </a:rPr>
              <a:t/>
            </a:r>
            <a:br>
              <a:rPr lang="en-US" altLang="ja-JP" sz="800">
                <a:latin typeface="+mn-ea"/>
              </a:rPr>
            </a:br>
            <a:r>
              <a:rPr lang="ja-JP" altLang="en-US" sz="800">
                <a:latin typeface="+mn-ea"/>
              </a:rPr>
              <a:t>　　</a:t>
            </a:r>
            <a:r>
              <a:rPr lang="ja-JP" altLang="en-US" sz="800" smtClean="0">
                <a:latin typeface="+mn-ea"/>
              </a:rPr>
              <a:t>　</a:t>
            </a:r>
            <a:r>
              <a:rPr lang="ja-JP" altLang="en-US" sz="800">
                <a:latin typeface="+mn-ea"/>
              </a:rPr>
              <a:t>　</a:t>
            </a:r>
            <a:r>
              <a:rPr lang="en-US" altLang="ja-JP" sz="800">
                <a:latin typeface="+mn-ea"/>
              </a:rPr>
              <a:t>true  : </a:t>
            </a:r>
            <a:r>
              <a:rPr lang="ja-JP" altLang="en-US" sz="800">
                <a:latin typeface="+mn-ea"/>
              </a:rPr>
              <a:t>セクション</a:t>
            </a:r>
            <a:r>
              <a:rPr lang="ja-JP" altLang="en-US" sz="800" smtClean="0">
                <a:latin typeface="+mn-ea"/>
              </a:rPr>
              <a:t>領域が</a:t>
            </a:r>
            <a:r>
              <a:rPr lang="ja-JP" altLang="en-US" sz="800">
                <a:latin typeface="+mn-ea"/>
              </a:rPr>
              <a:t>閉じた</a:t>
            </a:r>
            <a:r>
              <a:rPr lang="ja-JP" altLang="en-US" sz="800" smtClean="0">
                <a:latin typeface="+mn-ea"/>
              </a:rPr>
              <a:t>状態で表示</a:t>
            </a:r>
            <a:r>
              <a:rPr lang="en-US" altLang="ja-JP" sz="800" smtClean="0">
                <a:latin typeface="+mn-ea"/>
              </a:rPr>
              <a:t>   </a:t>
            </a:r>
            <a:r>
              <a:rPr lang="en-US" altLang="ja-JP" sz="800">
                <a:latin typeface="+mn-ea"/>
              </a:rPr>
              <a:t/>
            </a:r>
            <a:br>
              <a:rPr lang="en-US" altLang="ja-JP" sz="800">
                <a:latin typeface="+mn-ea"/>
              </a:rPr>
            </a:br>
            <a:r>
              <a:rPr lang="ja-JP" altLang="en-US" sz="800">
                <a:latin typeface="+mn-ea"/>
              </a:rPr>
              <a:t>　</a:t>
            </a:r>
            <a:r>
              <a:rPr lang="ja-JP" altLang="en-US" sz="800" smtClean="0">
                <a:latin typeface="+mn-ea"/>
              </a:rPr>
              <a:t>　</a:t>
            </a:r>
            <a:r>
              <a:rPr lang="ja-JP" altLang="en-US" sz="800">
                <a:latin typeface="+mn-ea"/>
              </a:rPr>
              <a:t>　　</a:t>
            </a:r>
            <a:r>
              <a:rPr lang="en-US" altLang="ja-JP" sz="800">
                <a:latin typeface="+mn-ea"/>
              </a:rPr>
              <a:t>false :  </a:t>
            </a:r>
            <a:r>
              <a:rPr lang="ja-JP" altLang="en-US" sz="800">
                <a:latin typeface="+mn-ea"/>
              </a:rPr>
              <a:t>セクション</a:t>
            </a:r>
            <a:r>
              <a:rPr lang="ja-JP" altLang="en-US" sz="800" smtClean="0">
                <a:latin typeface="+mn-ea"/>
              </a:rPr>
              <a:t>領域が開いた状態で表示</a:t>
            </a:r>
            <a:endParaRPr lang="en-US" altLang="ja-JP" sz="800" smtClean="0">
              <a:latin typeface="+mn-ea"/>
            </a:endParaRPr>
          </a:p>
          <a:p>
            <a:endParaRPr lang="en-US" altLang="ja-JP" sz="800">
              <a:latin typeface="+mn-ea"/>
            </a:endParaRPr>
          </a:p>
          <a:p>
            <a:r>
              <a:rPr lang="en-US" altLang="ja-JP" sz="1000" b="1">
                <a:latin typeface="+mn-ea"/>
              </a:rPr>
              <a:t>sibling</a:t>
            </a:r>
          </a:p>
          <a:p>
            <a:r>
              <a:rPr lang="ja-JP" altLang="en-US" sz="800" b="1">
                <a:latin typeface="+mn-ea"/>
              </a:rPr>
              <a:t>　</a:t>
            </a:r>
            <a:r>
              <a:rPr lang="ja-JP" altLang="en-US" sz="800">
                <a:latin typeface="+mn-ea"/>
              </a:rPr>
              <a:t>セクション</a:t>
            </a:r>
            <a:r>
              <a:rPr lang="ja-JP" altLang="en-US" sz="800" smtClean="0">
                <a:latin typeface="+mn-ea"/>
              </a:rPr>
              <a:t>の追加位置の基準となる要素を指定します。デフォルトは</a:t>
            </a:r>
            <a:r>
              <a:rPr lang="en-US" altLang="ja-JP" sz="800" smtClean="0">
                <a:latin typeface="+mn-ea"/>
              </a:rPr>
              <a:t>Last(</a:t>
            </a:r>
            <a:r>
              <a:rPr lang="ja-JP" altLang="en-US" sz="800" smtClean="0">
                <a:latin typeface="+mn-ea"/>
              </a:rPr>
              <a:t>末尾</a:t>
            </a:r>
            <a:r>
              <a:rPr lang="en-US" altLang="ja-JP" sz="800" smtClean="0">
                <a:latin typeface="+mn-ea"/>
              </a:rPr>
              <a:t>)</a:t>
            </a:r>
            <a:r>
              <a:rPr lang="ja-JP" altLang="en-US" sz="800" smtClean="0">
                <a:latin typeface="+mn-ea"/>
              </a:rPr>
              <a:t>です。</a:t>
            </a:r>
            <a:r>
              <a:rPr lang="en-US" altLang="ja-JP" sz="800" smtClean="0">
                <a:latin typeface="+mn-ea"/>
              </a:rPr>
              <a:t/>
            </a:r>
            <a:br>
              <a:rPr lang="en-US" altLang="ja-JP" sz="800" smtClean="0">
                <a:latin typeface="+mn-ea"/>
              </a:rPr>
            </a:br>
            <a:r>
              <a:rPr lang="ja-JP" altLang="en-US" sz="800" smtClean="0">
                <a:latin typeface="+mn-ea"/>
              </a:rPr>
              <a:t>　クラスや</a:t>
            </a:r>
            <a:r>
              <a:rPr lang="en-US" altLang="ja-JP" sz="800" smtClean="0">
                <a:latin typeface="+mn-ea"/>
              </a:rPr>
              <a:t>ID</a:t>
            </a:r>
            <a:r>
              <a:rPr lang="ja-JP" altLang="en-US" sz="800" smtClean="0">
                <a:latin typeface="+mn-ea"/>
              </a:rPr>
              <a:t>などのセレクタや、</a:t>
            </a:r>
            <a:r>
              <a:rPr lang="en-US" altLang="ja-JP" sz="800" smtClean="0">
                <a:latin typeface="+mn-ea"/>
              </a:rPr>
              <a:t>jQuery</a:t>
            </a:r>
            <a:r>
              <a:rPr lang="ja-JP" altLang="en-US" sz="800" smtClean="0">
                <a:latin typeface="+mn-ea"/>
              </a:rPr>
              <a:t>を指定します。</a:t>
            </a:r>
            <a:endParaRPr lang="en-US" altLang="ja-JP" sz="800" smtClean="0">
              <a:latin typeface="+mn-ea"/>
            </a:endParaRPr>
          </a:p>
          <a:p>
            <a:r>
              <a:rPr lang="en-US" altLang="ja-JP" sz="1100" b="1" smtClean="0">
                <a:latin typeface="+mn-ea"/>
              </a:rPr>
              <a:t/>
            </a:r>
            <a:br>
              <a:rPr lang="en-US" altLang="ja-JP" sz="1100" b="1" smtClean="0">
                <a:latin typeface="+mn-ea"/>
              </a:rPr>
            </a:br>
            <a:r>
              <a:rPr lang="en-US" altLang="ja-JP" sz="1000" b="1" smtClean="0">
                <a:latin typeface="+mn-ea"/>
              </a:rPr>
              <a:t>before</a:t>
            </a:r>
          </a:p>
          <a:p>
            <a:r>
              <a:rPr lang="ja-JP" altLang="en-US" sz="800">
                <a:latin typeface="+mn-ea"/>
              </a:rPr>
              <a:t>　</a:t>
            </a:r>
            <a:r>
              <a:rPr lang="en-US" altLang="ja-JP" sz="800">
                <a:latin typeface="+mn-ea"/>
              </a:rPr>
              <a:t>sibling</a:t>
            </a:r>
            <a:r>
              <a:rPr lang="ja-JP" altLang="en-US" sz="800">
                <a:latin typeface="+mn-ea"/>
              </a:rPr>
              <a:t>に指定したボタンの前または後ろにボタンを追加します。</a:t>
            </a:r>
            <a:r>
              <a:rPr lang="en-US" altLang="ja-JP" sz="800">
                <a:latin typeface="+mn-ea"/>
              </a:rPr>
              <a:t/>
            </a:r>
            <a:br>
              <a:rPr lang="en-US" altLang="ja-JP" sz="800">
                <a:latin typeface="+mn-ea"/>
              </a:rPr>
            </a:br>
            <a:r>
              <a:rPr lang="ja-JP" altLang="en-US" sz="800">
                <a:latin typeface="+mn-ea"/>
              </a:rPr>
              <a:t>　　</a:t>
            </a:r>
            <a:r>
              <a:rPr lang="en-US" altLang="ja-JP" sz="800">
                <a:latin typeface="+mn-ea"/>
              </a:rPr>
              <a:t>true :</a:t>
            </a:r>
            <a:r>
              <a:rPr lang="ja-JP" altLang="en-US" sz="800">
                <a:latin typeface="+mn-ea"/>
              </a:rPr>
              <a:t>前に追加</a:t>
            </a:r>
            <a:endParaRPr lang="en-US" altLang="ja-JP" sz="800">
              <a:latin typeface="+mn-ea"/>
            </a:endParaRPr>
          </a:p>
          <a:p>
            <a:r>
              <a:rPr lang="ja-JP" altLang="en-US" sz="800">
                <a:latin typeface="+mn-ea"/>
              </a:rPr>
              <a:t>　　</a:t>
            </a:r>
            <a:r>
              <a:rPr lang="en-US" altLang="ja-JP" sz="800">
                <a:latin typeface="+mn-ea"/>
              </a:rPr>
              <a:t>false:</a:t>
            </a:r>
            <a:r>
              <a:rPr lang="ja-JP" altLang="en-US" sz="800">
                <a:latin typeface="+mn-ea"/>
              </a:rPr>
              <a:t>後ろに追加</a:t>
            </a:r>
            <a:endParaRPr kumimoji="1" lang="ja-JP" altLang="en-US" sz="800" smtClean="0">
              <a:latin typeface="+mn-ea"/>
            </a:endParaRPr>
          </a:p>
        </p:txBody>
      </p:sp>
      <p:grpSp>
        <p:nvGrpSpPr>
          <p:cNvPr id="13" name="グループ化 12"/>
          <p:cNvGrpSpPr/>
          <p:nvPr/>
        </p:nvGrpSpPr>
        <p:grpSpPr>
          <a:xfrm>
            <a:off x="0" y="-12143"/>
            <a:ext cx="9145478" cy="714736"/>
            <a:chOff x="0" y="-12143"/>
            <a:chExt cx="9145478" cy="714736"/>
          </a:xfrm>
        </p:grpSpPr>
        <p:sp>
          <p:nvSpPr>
            <p:cNvPr id="16"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セクションを追加する</a:t>
              </a:r>
            </a:p>
          </p:txBody>
        </p:sp>
        <p:sp>
          <p:nvSpPr>
            <p:cNvPr id="17"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0" name="ホームベース 19"/>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1"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2"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1/1</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2579166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62</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基礎編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547664" y="2638418"/>
            <a:ext cx="6120531" cy="2197108"/>
          </a:xfrm>
        </p:spPr>
        <p:txBody>
          <a:bodyPr>
            <a:noAutofit/>
          </a:bodyPr>
          <a:lstStyle/>
          <a:p>
            <a:pPr algn="r"/>
            <a:r>
              <a:rPr lang="ja-JP" altLang="en-US" sz="1600" b="1">
                <a:solidFill>
                  <a:schemeClr val="bg1">
                    <a:lumMod val="95000"/>
                  </a:schemeClr>
                </a:solidFill>
                <a:latin typeface="+mj-ea"/>
                <a:ea typeface="+mj-ea"/>
              </a:rPr>
              <a:t>カスタムボタンを追加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コンテナにコンテンツを追加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新規セクションを追加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新規コンテナを追加</a:t>
            </a:r>
            <a:r>
              <a:rPr lang="ja-JP" altLang="en-US" sz="2400" b="1" smtClean="0">
                <a:solidFill>
                  <a:srgbClr val="404040"/>
                </a:solidFill>
                <a:latin typeface="+mj-ea"/>
                <a:ea typeface="+mj-ea"/>
              </a:rPr>
              <a:t>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コンテナからオプションボタンを消す</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3407920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63</a:t>
            </a:fld>
            <a:endParaRPr lang="ja-JP" altLang="en-US"/>
          </a:p>
        </p:txBody>
      </p:sp>
      <p:grpSp>
        <p:nvGrpSpPr>
          <p:cNvPr id="6" name="グループ化 5"/>
          <p:cNvGrpSpPr/>
          <p:nvPr/>
        </p:nvGrpSpPr>
        <p:grpSpPr>
          <a:xfrm>
            <a:off x="109000" y="750881"/>
            <a:ext cx="8927222" cy="3982505"/>
            <a:chOff x="109000" y="750881"/>
            <a:chExt cx="8927222" cy="3982505"/>
          </a:xfrm>
        </p:grpSpPr>
        <p:grpSp>
          <p:nvGrpSpPr>
            <p:cNvPr id="8" name="Google Shape;510;p14"/>
            <p:cNvGrpSpPr/>
            <p:nvPr/>
          </p:nvGrpSpPr>
          <p:grpSpPr>
            <a:xfrm>
              <a:off x="109001" y="750881"/>
              <a:ext cx="8925998" cy="1006754"/>
              <a:chOff x="215516" y="865945"/>
              <a:chExt cx="8712968" cy="1370179"/>
            </a:xfrm>
          </p:grpSpPr>
          <p:sp>
            <p:nvSpPr>
              <p:cNvPr id="13" name="Google Shape;511;p14"/>
              <p:cNvSpPr/>
              <p:nvPr/>
            </p:nvSpPr>
            <p:spPr>
              <a:xfrm>
                <a:off x="215516" y="1114227"/>
                <a:ext cx="8712968" cy="1121897"/>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5" name="Google Shape;513;p14"/>
              <p:cNvSpPr txBox="1"/>
              <p:nvPr/>
            </p:nvSpPr>
            <p:spPr>
              <a:xfrm>
                <a:off x="215516" y="1114226"/>
                <a:ext cx="8456143" cy="355993"/>
              </a:xfrm>
              <a:prstGeom prst="rect">
                <a:avLst/>
              </a:prstGeom>
              <a:noFill/>
              <a:ln>
                <a:noFill/>
              </a:ln>
            </p:spPr>
            <p:txBody>
              <a:bodyPr spcFirstLastPara="1" wrap="square" lIns="91425" tIns="45700" rIns="91425" bIns="45700" anchor="t" anchorCtr="0">
                <a:spAutoFit/>
              </a:bodyPr>
              <a:lstStyle/>
              <a:p>
                <a:pPr lvl="0"/>
                <a:r>
                  <a:rPr lang="ja-JP" altLang="en-US" sz="1100" smtClean="0">
                    <a:solidFill>
                      <a:srgbClr val="595959"/>
                    </a:solidFill>
                    <a:latin typeface="+mn-ea"/>
                    <a:cs typeface="Quattrocento Sans"/>
                    <a:sym typeface="Quattrocento Sans"/>
                  </a:rPr>
                  <a:t>カスタムボタン</a:t>
                </a:r>
                <a:r>
                  <a:rPr lang="ja-JP" altLang="en-US" sz="1100">
                    <a:solidFill>
                      <a:srgbClr val="595959"/>
                    </a:solidFill>
                    <a:latin typeface="+mn-ea"/>
                    <a:cs typeface="Quattrocento Sans"/>
                    <a:sym typeface="Quattrocento Sans"/>
                  </a:rPr>
                  <a:t>の押下により、ページ内に新規</a:t>
                </a:r>
                <a:r>
                  <a:rPr lang="ja-JP" altLang="en-US" sz="1100" smtClean="0">
                    <a:solidFill>
                      <a:srgbClr val="595959"/>
                    </a:solidFill>
                    <a:latin typeface="+mn-ea"/>
                    <a:cs typeface="Quattrocento Sans"/>
                    <a:sym typeface="Quattrocento Sans"/>
                  </a:rPr>
                  <a:t>コンテナの追加と、追加したコンテナにレポートを表示する処理を</a:t>
                </a:r>
                <a:r>
                  <a:rPr lang="ja-JP" altLang="en-US" sz="1100">
                    <a:solidFill>
                      <a:srgbClr val="595959"/>
                    </a:solidFill>
                    <a:latin typeface="+mn-ea"/>
                    <a:cs typeface="Quattrocento Sans"/>
                    <a:sym typeface="Quattrocento Sans"/>
                  </a:rPr>
                  <a:t>設定</a:t>
                </a:r>
                <a:r>
                  <a:rPr lang="ja-JP" altLang="en-US" sz="1100" smtClean="0">
                    <a:solidFill>
                      <a:srgbClr val="595959"/>
                    </a:solidFill>
                    <a:latin typeface="+mn-ea"/>
                    <a:cs typeface="Quattrocento Sans"/>
                    <a:sym typeface="Quattrocento Sans"/>
                  </a:rPr>
                  <a:t>します。</a:t>
                </a:r>
                <a:endParaRPr sz="1100" b="0" i="0" u="none" strike="noStrike" cap="none">
                  <a:solidFill>
                    <a:srgbClr val="595959"/>
                  </a:solidFill>
                  <a:latin typeface="+mn-ea"/>
                  <a:cs typeface="Quattrocento Sans"/>
                  <a:sym typeface="Quattrocento Sans"/>
                </a:endParaRPr>
              </a:p>
            </p:txBody>
          </p:sp>
        </p:grpSp>
        <p:grpSp>
          <p:nvGrpSpPr>
            <p:cNvPr id="9" name="Google Shape;514;p14"/>
            <p:cNvGrpSpPr/>
            <p:nvPr/>
          </p:nvGrpSpPr>
          <p:grpSpPr>
            <a:xfrm>
              <a:off x="109000" y="1896737"/>
              <a:ext cx="8927222" cy="2836649"/>
              <a:chOff x="215515" y="423950"/>
              <a:chExt cx="8714163" cy="3860640"/>
            </a:xfrm>
          </p:grpSpPr>
          <p:sp>
            <p:nvSpPr>
              <p:cNvPr id="11" name="Google Shape;515;p14"/>
              <p:cNvSpPr/>
              <p:nvPr/>
            </p:nvSpPr>
            <p:spPr>
              <a:xfrm>
                <a:off x="216710" y="672231"/>
                <a:ext cx="8712968" cy="3612359"/>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516;p14"/>
              <p:cNvSpPr/>
              <p:nvPr/>
            </p:nvSpPr>
            <p:spPr>
              <a:xfrm>
                <a:off x="215515" y="423950"/>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grpSp>
        <p:nvGrpSpPr>
          <p:cNvPr id="25" name="グループ化 24"/>
          <p:cNvGrpSpPr/>
          <p:nvPr/>
        </p:nvGrpSpPr>
        <p:grpSpPr>
          <a:xfrm>
            <a:off x="347816" y="2175371"/>
            <a:ext cx="8448367" cy="2422357"/>
            <a:chOff x="323528" y="2163963"/>
            <a:chExt cx="8448367" cy="2422357"/>
          </a:xfrm>
        </p:grpSpPr>
        <p:pic>
          <p:nvPicPr>
            <p:cNvPr id="2" name="図 1"/>
            <p:cNvPicPr>
              <a:picLocks noChangeAspect="1"/>
            </p:cNvPicPr>
            <p:nvPr/>
          </p:nvPicPr>
          <p:blipFill>
            <a:blip r:embed="rId3"/>
            <a:stretch>
              <a:fillRect/>
            </a:stretch>
          </p:blipFill>
          <p:spPr>
            <a:xfrm>
              <a:off x="323528" y="2163964"/>
              <a:ext cx="2952327" cy="2422356"/>
            </a:xfrm>
            <a:prstGeom prst="rect">
              <a:avLst/>
            </a:prstGeom>
            <a:ln>
              <a:solidFill>
                <a:schemeClr val="bg1">
                  <a:lumMod val="75000"/>
                </a:schemeClr>
              </a:solidFill>
            </a:ln>
          </p:spPr>
        </p:pic>
        <p:pic>
          <p:nvPicPr>
            <p:cNvPr id="5" name="図 4"/>
            <p:cNvPicPr>
              <a:picLocks noChangeAspect="1"/>
            </p:cNvPicPr>
            <p:nvPr/>
          </p:nvPicPr>
          <p:blipFill>
            <a:blip r:embed="rId4"/>
            <a:stretch>
              <a:fillRect/>
            </a:stretch>
          </p:blipFill>
          <p:spPr>
            <a:xfrm>
              <a:off x="4440448" y="2163963"/>
              <a:ext cx="2967840" cy="2422357"/>
            </a:xfrm>
            <a:prstGeom prst="rect">
              <a:avLst/>
            </a:prstGeom>
            <a:ln>
              <a:solidFill>
                <a:schemeClr val="bg1">
                  <a:lumMod val="75000"/>
                </a:schemeClr>
              </a:solidFill>
            </a:ln>
          </p:spPr>
        </p:pic>
        <p:sp>
          <p:nvSpPr>
            <p:cNvPr id="16" name="右矢印 15"/>
            <p:cNvSpPr/>
            <p:nvPr/>
          </p:nvSpPr>
          <p:spPr>
            <a:xfrm>
              <a:off x="3456630" y="3159117"/>
              <a:ext cx="755329" cy="432048"/>
            </a:xfrm>
            <a:prstGeom prst="rightArrow">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7" name="線吹き出し 1 (枠付き) 16"/>
            <p:cNvSpPr/>
            <p:nvPr/>
          </p:nvSpPr>
          <p:spPr>
            <a:xfrm>
              <a:off x="7495420" y="2544660"/>
              <a:ext cx="1276475" cy="432048"/>
            </a:xfrm>
            <a:prstGeom prst="borderCallout1">
              <a:avLst>
                <a:gd name="adj1" fmla="val 41427"/>
                <a:gd name="adj2" fmla="val -751"/>
                <a:gd name="adj3" fmla="val 78234"/>
                <a:gd name="adj4" fmla="val -3756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smtClean="0">
                  <a:solidFill>
                    <a:schemeClr val="tx1"/>
                  </a:solidFill>
                  <a:latin typeface="Quattrocento Sans" panose="020B0600070205080204" charset="0"/>
                </a:rPr>
                <a:t>新規コンテナが</a:t>
              </a:r>
              <a:r>
                <a:rPr kumimoji="1" lang="en-US" altLang="ja-JP" sz="1100" smtClean="0">
                  <a:solidFill>
                    <a:schemeClr val="tx1"/>
                  </a:solidFill>
                  <a:latin typeface="Quattrocento Sans" panose="020B0600070205080204" charset="0"/>
                </a:rPr>
                <a:t/>
              </a:r>
              <a:br>
                <a:rPr kumimoji="1" lang="en-US" altLang="ja-JP" sz="1100" smtClean="0">
                  <a:solidFill>
                    <a:schemeClr val="tx1"/>
                  </a:solidFill>
                  <a:latin typeface="Quattrocento Sans" panose="020B0600070205080204" charset="0"/>
                </a:rPr>
              </a:br>
              <a:r>
                <a:rPr kumimoji="1" lang="ja-JP" altLang="en-US" sz="1100" smtClean="0">
                  <a:solidFill>
                    <a:schemeClr val="tx1"/>
                  </a:solidFill>
                  <a:latin typeface="Quattrocento Sans" panose="020B0600070205080204" charset="0"/>
                </a:rPr>
                <a:t>追加されます。</a:t>
              </a:r>
              <a:endParaRPr kumimoji="1" lang="ja-JP" altLang="en-US" sz="1100">
                <a:solidFill>
                  <a:schemeClr val="tx1"/>
                </a:solidFill>
                <a:latin typeface="Quattrocento Sans" panose="020B0600070205080204" charset="0"/>
              </a:endParaRPr>
            </a:p>
          </p:txBody>
        </p:sp>
        <p:cxnSp>
          <p:nvCxnSpPr>
            <p:cNvPr id="19" name="直線コネクタ 18"/>
            <p:cNvCxnSpPr>
              <a:stCxn id="17" idx="2"/>
            </p:cNvCxnSpPr>
            <p:nvPr/>
          </p:nvCxnSpPr>
          <p:spPr>
            <a:xfrm flipH="1">
              <a:off x="5581952" y="2760684"/>
              <a:ext cx="1913468" cy="1268366"/>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705907" y="2164765"/>
              <a:ext cx="136910" cy="1908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262520" y="2777465"/>
              <a:ext cx="1134362" cy="338554"/>
            </a:xfrm>
            <a:prstGeom prst="rect">
              <a:avLst/>
            </a:prstGeom>
            <a:noFill/>
          </p:spPr>
          <p:txBody>
            <a:bodyPr wrap="square" rtlCol="0">
              <a:spAutoFit/>
            </a:bodyPr>
            <a:lstStyle/>
            <a:p>
              <a:r>
                <a:rPr kumimoji="1" lang="ja-JP" altLang="en-US" sz="800" smtClean="0"/>
                <a:t>ボタンクリック時に</a:t>
              </a:r>
              <a:endParaRPr kumimoji="1" lang="en-US" altLang="ja-JP" sz="800" smtClean="0"/>
            </a:p>
            <a:p>
              <a:r>
                <a:rPr lang="ja-JP" altLang="en-US" sz="800" smtClean="0"/>
                <a:t>コンテナ</a:t>
              </a:r>
              <a:r>
                <a:rPr kumimoji="1" lang="ja-JP" altLang="en-US" sz="800" smtClean="0"/>
                <a:t>が増加</a:t>
              </a:r>
            </a:p>
          </p:txBody>
        </p:sp>
      </p:grpSp>
      <p:grpSp>
        <p:nvGrpSpPr>
          <p:cNvPr id="23" name="グループ化 22"/>
          <p:cNvGrpSpPr/>
          <p:nvPr/>
        </p:nvGrpSpPr>
        <p:grpSpPr>
          <a:xfrm>
            <a:off x="0" y="-12143"/>
            <a:ext cx="9144000" cy="641439"/>
            <a:chOff x="0" y="-8648"/>
            <a:chExt cx="9144000" cy="641439"/>
          </a:xfrm>
        </p:grpSpPr>
        <p:sp>
          <p:nvSpPr>
            <p:cNvPr id="24"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6"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4135967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64</a:t>
            </a:fld>
            <a:endParaRPr lang="ja-JP" altLang="en-US"/>
          </a:p>
        </p:txBody>
      </p:sp>
      <p:grpSp>
        <p:nvGrpSpPr>
          <p:cNvPr id="8" name="Google Shape;531;p29"/>
          <p:cNvGrpSpPr/>
          <p:nvPr/>
        </p:nvGrpSpPr>
        <p:grpSpPr>
          <a:xfrm>
            <a:off x="60556" y="685012"/>
            <a:ext cx="9022888" cy="1961868"/>
            <a:chOff x="215517" y="933308"/>
            <a:chExt cx="8654882" cy="1250757"/>
          </a:xfrm>
        </p:grpSpPr>
        <p:sp>
          <p:nvSpPr>
            <p:cNvPr id="9"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ページ全体をクリックして選択します。</a:t>
              </a:r>
              <a:endParaRPr sz="1100" i="0" u="none" strike="noStrike" cap="none">
                <a:solidFill>
                  <a:srgbClr val="595959"/>
                </a:solidFill>
                <a:latin typeface="+mn-ea"/>
                <a:cs typeface="Quattrocento Sans"/>
                <a:sym typeface="Quattrocento Sans"/>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12" name="Google Shape;536;p29"/>
          <p:cNvGrpSpPr/>
          <p:nvPr/>
        </p:nvGrpSpPr>
        <p:grpSpPr>
          <a:xfrm>
            <a:off x="60555" y="2478335"/>
            <a:ext cx="9022890" cy="2186735"/>
            <a:chOff x="215517" y="972975"/>
            <a:chExt cx="8654883" cy="1117284"/>
          </a:xfrm>
        </p:grpSpPr>
        <p:sp>
          <p:nvSpPr>
            <p:cNvPr id="13"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grpSp>
      <p:pic>
        <p:nvPicPr>
          <p:cNvPr id="19" name="図 18"/>
          <p:cNvPicPr>
            <a:picLocks noChangeAspect="1"/>
          </p:cNvPicPr>
          <p:nvPr/>
        </p:nvPicPr>
        <p:blipFill>
          <a:blip r:embed="rId3"/>
          <a:stretch>
            <a:fillRect/>
          </a:stretch>
        </p:blipFill>
        <p:spPr>
          <a:xfrm>
            <a:off x="5580112" y="878430"/>
            <a:ext cx="2540043" cy="1469885"/>
          </a:xfrm>
          <a:prstGeom prst="rect">
            <a:avLst/>
          </a:prstGeom>
          <a:ln>
            <a:solidFill>
              <a:schemeClr val="bg1">
                <a:lumMod val="75000"/>
              </a:schemeClr>
            </a:solidFill>
          </a:ln>
        </p:spPr>
      </p:pic>
      <p:pic>
        <p:nvPicPr>
          <p:cNvPr id="20" name="図 19"/>
          <p:cNvPicPr>
            <a:picLocks noChangeAspect="1"/>
          </p:cNvPicPr>
          <p:nvPr/>
        </p:nvPicPr>
        <p:blipFill>
          <a:blip r:embed="rId4"/>
          <a:stretch>
            <a:fillRect/>
          </a:stretch>
        </p:blipFill>
        <p:spPr>
          <a:xfrm>
            <a:off x="5940152" y="2628114"/>
            <a:ext cx="1679996" cy="1982504"/>
          </a:xfrm>
          <a:prstGeom prst="rect">
            <a:avLst/>
          </a:prstGeom>
        </p:spPr>
      </p:pic>
      <p:sp>
        <p:nvSpPr>
          <p:cNvPr id="21" name="Google Shape;539;p29"/>
          <p:cNvSpPr txBox="1"/>
          <p:nvPr/>
        </p:nvSpPr>
        <p:spPr>
          <a:xfrm>
            <a:off x="277792" y="2499741"/>
            <a:ext cx="8598461" cy="261570"/>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a:t>
            </a:r>
            <a:r>
              <a:rPr lang="ja-JP" altLang="en-US"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ページ</a:t>
            </a:r>
            <a:r>
              <a:rPr lang="ja-JP" altLang="en-US" sz="1100" smtClean="0">
                <a:solidFill>
                  <a:srgbClr val="595959"/>
                </a:solidFill>
                <a:latin typeface="+mn-ea"/>
                <a:cs typeface="Quattrocento Sans"/>
                <a:sym typeface="Quattrocento Sans"/>
              </a:rPr>
              <a:t>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grpSp>
        <p:nvGrpSpPr>
          <p:cNvPr id="17" name="グループ化 16"/>
          <p:cNvGrpSpPr/>
          <p:nvPr/>
        </p:nvGrpSpPr>
        <p:grpSpPr>
          <a:xfrm>
            <a:off x="0" y="-12143"/>
            <a:ext cx="9144000" cy="714736"/>
            <a:chOff x="0" y="-12143"/>
            <a:chExt cx="9144000" cy="714736"/>
          </a:xfrm>
        </p:grpSpPr>
        <p:sp>
          <p:nvSpPr>
            <p:cNvPr id="18"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2"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3"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4" name="ホームベース 23"/>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5"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6"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5347471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65</a:t>
            </a:fld>
            <a:endParaRPr lang="ja-JP" altLang="en-US"/>
          </a:p>
        </p:txBody>
      </p:sp>
      <p:grpSp>
        <p:nvGrpSpPr>
          <p:cNvPr id="8" name="Google Shape;531;p29"/>
          <p:cNvGrpSpPr/>
          <p:nvPr/>
        </p:nvGrpSpPr>
        <p:grpSpPr>
          <a:xfrm>
            <a:off x="60556" y="685012"/>
            <a:ext cx="9022888" cy="1961868"/>
            <a:chOff x="215517" y="933308"/>
            <a:chExt cx="8654882" cy="1250757"/>
          </a:xfrm>
        </p:grpSpPr>
        <p:sp>
          <p:nvSpPr>
            <p:cNvPr id="9"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コンテナを追加</a:t>
              </a:r>
              <a:r>
                <a:rPr lang="ja-JP" altLang="en-US" sz="1100" smtClean="0">
                  <a:solidFill>
                    <a:srgbClr val="595959"/>
                  </a:solidFill>
                  <a:latin typeface="+mn-ea"/>
                  <a:cs typeface="Quattrocento Sans"/>
                  <a:sym typeface="Quattrocento Sans"/>
                </a:rPr>
                <a:t>したいセクションをクリックして選択します</a:t>
              </a:r>
              <a:r>
                <a:rPr lang="ja-JP" altLang="en-US" sz="1100" i="0" u="none" strike="noStrike" cap="none" smtClean="0">
                  <a:solidFill>
                    <a:srgbClr val="595959"/>
                  </a:solidFill>
                  <a:latin typeface="+mn-ea"/>
                  <a:cs typeface="Quattrocento Sans"/>
                  <a:sym typeface="Quattrocento Sans"/>
                </a:rPr>
                <a:t>。</a:t>
              </a:r>
              <a:endParaRPr sz="1100" i="0" u="none" strike="noStrike" cap="none">
                <a:solidFill>
                  <a:srgbClr val="595959"/>
                </a:solidFill>
                <a:latin typeface="+mn-ea"/>
                <a:cs typeface="Quattrocento Sans"/>
                <a:sym typeface="Quattrocento Sans"/>
              </a:endParaRPr>
            </a:p>
          </p:txBody>
        </p:sp>
        <p:sp>
          <p:nvSpPr>
            <p:cNvPr id="11"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grpSp>
        <p:nvGrpSpPr>
          <p:cNvPr id="12" name="Google Shape;536;p29"/>
          <p:cNvGrpSpPr/>
          <p:nvPr/>
        </p:nvGrpSpPr>
        <p:grpSpPr>
          <a:xfrm>
            <a:off x="60555" y="2478335"/>
            <a:ext cx="9022890" cy="2186735"/>
            <a:chOff x="215517" y="972975"/>
            <a:chExt cx="8654883" cy="1117284"/>
          </a:xfrm>
        </p:grpSpPr>
        <p:sp>
          <p:nvSpPr>
            <p:cNvPr id="13"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4</a:t>
              </a:r>
              <a:endParaRPr sz="1400" b="0" i="0" u="none" strike="noStrike" cap="none">
                <a:solidFill>
                  <a:schemeClr val="lt1"/>
                </a:solidFill>
                <a:latin typeface="+mj-ea"/>
                <a:ea typeface="+mj-ea"/>
                <a:cs typeface="Arial"/>
                <a:sym typeface="Arial"/>
              </a:endParaRPr>
            </a:p>
          </p:txBody>
        </p:sp>
      </p:grpSp>
      <p:pic>
        <p:nvPicPr>
          <p:cNvPr id="20" name="図 19"/>
          <p:cNvPicPr>
            <a:picLocks noChangeAspect="1"/>
          </p:cNvPicPr>
          <p:nvPr/>
        </p:nvPicPr>
        <p:blipFill>
          <a:blip r:embed="rId3"/>
          <a:stretch>
            <a:fillRect/>
          </a:stretch>
        </p:blipFill>
        <p:spPr>
          <a:xfrm>
            <a:off x="4680618" y="864133"/>
            <a:ext cx="3480516" cy="1478297"/>
          </a:xfrm>
          <a:prstGeom prst="rect">
            <a:avLst/>
          </a:prstGeom>
          <a:ln>
            <a:solidFill>
              <a:schemeClr val="bg1">
                <a:lumMod val="75000"/>
              </a:schemeClr>
            </a:solidFill>
          </a:ln>
        </p:spPr>
      </p:pic>
      <p:pic>
        <p:nvPicPr>
          <p:cNvPr id="16" name="図 15"/>
          <p:cNvPicPr>
            <a:picLocks noChangeAspect="1"/>
          </p:cNvPicPr>
          <p:nvPr/>
        </p:nvPicPr>
        <p:blipFill>
          <a:blip r:embed="rId4"/>
          <a:stretch>
            <a:fillRect/>
          </a:stretch>
        </p:blipFill>
        <p:spPr>
          <a:xfrm>
            <a:off x="5868144" y="2601871"/>
            <a:ext cx="1944528" cy="1938740"/>
          </a:xfrm>
          <a:prstGeom prst="rect">
            <a:avLst/>
          </a:prstGeom>
          <a:ln>
            <a:solidFill>
              <a:schemeClr val="bg1">
                <a:lumMod val="75000"/>
              </a:schemeClr>
            </a:solidFill>
          </a:ln>
        </p:spPr>
      </p:pic>
      <p:sp>
        <p:nvSpPr>
          <p:cNvPr id="17" name="正方形/長方形 16"/>
          <p:cNvSpPr/>
          <p:nvPr/>
        </p:nvSpPr>
        <p:spPr>
          <a:xfrm>
            <a:off x="5876742" y="3175556"/>
            <a:ext cx="1863610" cy="404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539;p29"/>
          <p:cNvSpPr txBox="1"/>
          <p:nvPr/>
        </p:nvSpPr>
        <p:spPr>
          <a:xfrm>
            <a:off x="277792" y="2499741"/>
            <a:ext cx="8598461" cy="261570"/>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a:t>
            </a:r>
            <a:r>
              <a:rPr lang="ja-JP" altLang="en-US"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セクション</a:t>
            </a:r>
            <a:r>
              <a:rPr lang="ja-JP" altLang="en-US" sz="1100" smtClean="0">
                <a:solidFill>
                  <a:srgbClr val="595959"/>
                </a:solidFill>
                <a:latin typeface="+mn-ea"/>
                <a:cs typeface="Quattrocento Sans"/>
                <a:sym typeface="Quattrocento Sans"/>
              </a:rPr>
              <a:t>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grpSp>
        <p:nvGrpSpPr>
          <p:cNvPr id="19" name="グループ化 18"/>
          <p:cNvGrpSpPr/>
          <p:nvPr/>
        </p:nvGrpSpPr>
        <p:grpSpPr>
          <a:xfrm>
            <a:off x="0" y="-12143"/>
            <a:ext cx="9144000" cy="714736"/>
            <a:chOff x="0" y="-12143"/>
            <a:chExt cx="9144000" cy="714736"/>
          </a:xfrm>
        </p:grpSpPr>
        <p:sp>
          <p:nvSpPr>
            <p:cNvPr id="21"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2"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5" name="ホームベース 2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451115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66</a:t>
            </a:fld>
            <a:endParaRPr lang="ja-JP" altLang="en-US"/>
          </a:p>
        </p:txBody>
      </p:sp>
      <p:sp>
        <p:nvSpPr>
          <p:cNvPr id="7" name="Google Shape;527;p29"/>
          <p:cNvSpPr txBox="1">
            <a:spLocks/>
          </p:cNvSpPr>
          <p:nvPr/>
        </p:nvSpPr>
        <p:spPr>
          <a:xfrm>
            <a:off x="0" y="4818186"/>
            <a:ext cx="2448272" cy="273844"/>
          </a:xfrm>
          <a:prstGeom prst="rect">
            <a:avLst/>
          </a:prstGeom>
          <a:noFill/>
          <a:ln>
            <a:noFill/>
          </a:ln>
        </p:spPr>
        <p:txBody>
          <a:bodyPr spcFirstLastPara="1" wrap="square" lIns="91425" tIns="45700" rIns="91425" bIns="45700" anchor="t" anchorCtr="0">
            <a:noAutofit/>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SzPts val="1400"/>
            </a:pPr>
            <a:r>
              <a:rPr lang="en-US" altLang="ja-JP" smtClean="0"/>
              <a:t>© K.K. Ashisuto</a:t>
            </a:r>
            <a:endParaRPr lang="en-US"/>
          </a:p>
        </p:txBody>
      </p:sp>
      <p:grpSp>
        <p:nvGrpSpPr>
          <p:cNvPr id="19" name="Google Shape;531;p29"/>
          <p:cNvGrpSpPr/>
          <p:nvPr/>
        </p:nvGrpSpPr>
        <p:grpSpPr>
          <a:xfrm>
            <a:off x="60556" y="685012"/>
            <a:ext cx="9022888" cy="2082519"/>
            <a:chOff x="215517" y="933308"/>
            <a:chExt cx="8654882" cy="1134201"/>
          </a:xfrm>
        </p:grpSpPr>
        <p:sp>
          <p:nvSpPr>
            <p:cNvPr id="20" name="Google Shape;532;p29"/>
            <p:cNvSpPr/>
            <p:nvPr/>
          </p:nvSpPr>
          <p:spPr>
            <a:xfrm>
              <a:off x="423894" y="933309"/>
              <a:ext cx="8446505" cy="1134200"/>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33;p29"/>
            <p:cNvSpPr/>
            <p:nvPr/>
          </p:nvSpPr>
          <p:spPr>
            <a:xfrm>
              <a:off x="215517" y="933308"/>
              <a:ext cx="208378" cy="113420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5</a:t>
              </a:r>
              <a:endParaRPr sz="1400" b="0" i="0" u="none" strike="noStrike" cap="none">
                <a:solidFill>
                  <a:schemeClr val="lt1"/>
                </a:solidFill>
                <a:latin typeface="+mj-ea"/>
                <a:ea typeface="+mj-ea"/>
                <a:cs typeface="Arial"/>
                <a:sym typeface="Arial"/>
              </a:endParaRPr>
            </a:p>
          </p:txBody>
        </p:sp>
      </p:grpSp>
      <p:sp>
        <p:nvSpPr>
          <p:cNvPr id="22"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29" name="グループ化 28"/>
          <p:cNvGrpSpPr/>
          <p:nvPr/>
        </p:nvGrpSpPr>
        <p:grpSpPr>
          <a:xfrm>
            <a:off x="3707047" y="1113069"/>
            <a:ext cx="5257441" cy="1602697"/>
            <a:chOff x="3604232" y="956286"/>
            <a:chExt cx="5257441" cy="1602697"/>
          </a:xfrm>
        </p:grpSpPr>
        <p:sp>
          <p:nvSpPr>
            <p:cNvPr id="25" name="右矢印 24"/>
            <p:cNvSpPr/>
            <p:nvPr/>
          </p:nvSpPr>
          <p:spPr>
            <a:xfrm>
              <a:off x="5258677" y="143556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a:stretch>
              <a:fillRect/>
            </a:stretch>
          </p:blipFill>
          <p:spPr>
            <a:xfrm>
              <a:off x="5790158" y="956286"/>
              <a:ext cx="3071515" cy="1559112"/>
            </a:xfrm>
            <a:prstGeom prst="rect">
              <a:avLst/>
            </a:prstGeom>
            <a:ln>
              <a:solidFill>
                <a:schemeClr val="bg1">
                  <a:lumMod val="75000"/>
                </a:schemeClr>
              </a:solidFill>
            </a:ln>
          </p:spPr>
        </p:pic>
        <p:pic>
          <p:nvPicPr>
            <p:cNvPr id="28" name="図 27"/>
            <p:cNvPicPr>
              <a:picLocks noChangeAspect="1"/>
            </p:cNvPicPr>
            <p:nvPr/>
          </p:nvPicPr>
          <p:blipFill>
            <a:blip r:embed="rId4"/>
            <a:stretch>
              <a:fillRect/>
            </a:stretch>
          </p:blipFill>
          <p:spPr>
            <a:xfrm>
              <a:off x="3604232" y="956286"/>
              <a:ext cx="1526979" cy="1602697"/>
            </a:xfrm>
            <a:prstGeom prst="rect">
              <a:avLst/>
            </a:prstGeom>
            <a:ln>
              <a:solidFill>
                <a:schemeClr val="bg1">
                  <a:lumMod val="75000"/>
                </a:schemeClr>
              </a:solidFill>
            </a:ln>
          </p:spPr>
        </p:pic>
        <p:sp>
          <p:nvSpPr>
            <p:cNvPr id="27" name="正方形/長方形 26"/>
            <p:cNvSpPr/>
            <p:nvPr/>
          </p:nvSpPr>
          <p:spPr>
            <a:xfrm>
              <a:off x="4036970" y="1594942"/>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0" y="-12143"/>
            <a:ext cx="9144000" cy="714736"/>
            <a:chOff x="0" y="-12143"/>
            <a:chExt cx="9144000" cy="714736"/>
          </a:xfrm>
        </p:grpSpPr>
        <p:sp>
          <p:nvSpPr>
            <p:cNvPr id="23"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1" name="ホームベース 30"/>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422771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67</a:t>
            </a:fld>
            <a:endParaRPr lang="ja-JP" altLang="en-US"/>
          </a:p>
        </p:txBody>
      </p:sp>
      <p:grpSp>
        <p:nvGrpSpPr>
          <p:cNvPr id="18" name="Google Shape;569;p31"/>
          <p:cNvGrpSpPr/>
          <p:nvPr/>
        </p:nvGrpSpPr>
        <p:grpSpPr>
          <a:xfrm>
            <a:off x="60556" y="685013"/>
            <a:ext cx="9022888" cy="4201880"/>
            <a:chOff x="215517" y="933308"/>
            <a:chExt cx="8654882" cy="1156951"/>
          </a:xfrm>
        </p:grpSpPr>
        <p:sp>
          <p:nvSpPr>
            <p:cNvPr id="19" name="Google Shape;570;p31"/>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 name="Google Shape;571;p31"/>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21" name="Google Shape;572;p31"/>
            <p:cNvSpPr txBox="1"/>
            <p:nvPr/>
          </p:nvSpPr>
          <p:spPr>
            <a:xfrm>
              <a:off x="423894" y="933308"/>
              <a:ext cx="8247765" cy="677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00" b="0" i="0" u="none" strike="noStrike" cap="none">
                  <a:solidFill>
                    <a:srgbClr val="595959"/>
                  </a:solidFill>
                  <a:latin typeface="+mn-ea"/>
                  <a:cs typeface="Quattrocento Sans"/>
                  <a:sym typeface="Quattrocento Sans"/>
                </a:rPr>
                <a:t>JavaScript編集画面にて、以下のコードを記述します。</a:t>
              </a:r>
              <a:endParaRPr sz="1000" b="0" i="0" u="none" strike="noStrike" cap="none">
                <a:solidFill>
                  <a:srgbClr val="595959"/>
                </a:solidFill>
                <a:latin typeface="+mn-ea"/>
                <a:cs typeface="Quattrocento Sans"/>
                <a:sym typeface="Quattrocento Sans"/>
              </a:endParaRPr>
            </a:p>
          </p:txBody>
        </p:sp>
      </p:grpSp>
      <p:grpSp>
        <p:nvGrpSpPr>
          <p:cNvPr id="22" name="Google Shape;573;p31"/>
          <p:cNvGrpSpPr/>
          <p:nvPr/>
        </p:nvGrpSpPr>
        <p:grpSpPr>
          <a:xfrm>
            <a:off x="381504" y="986522"/>
            <a:ext cx="8592938" cy="3875705"/>
            <a:chOff x="215515" y="865945"/>
            <a:chExt cx="8712969" cy="5274785"/>
          </a:xfrm>
        </p:grpSpPr>
        <p:sp>
          <p:nvSpPr>
            <p:cNvPr id="23" name="Google Shape;574;p31"/>
            <p:cNvSpPr/>
            <p:nvPr/>
          </p:nvSpPr>
          <p:spPr>
            <a:xfrm>
              <a:off x="215516" y="1114226"/>
              <a:ext cx="8712968" cy="4966565"/>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75;p31"/>
            <p:cNvSpPr/>
            <p:nvPr/>
          </p:nvSpPr>
          <p:spPr>
            <a:xfrm>
              <a:off x="215515" y="865945"/>
              <a:ext cx="2752316"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コード</a:t>
              </a:r>
              <a:endParaRPr sz="1400" b="0" i="0" u="none" strike="noStrike" cap="none">
                <a:solidFill>
                  <a:schemeClr val="lt1"/>
                </a:solidFill>
                <a:latin typeface="Arial"/>
                <a:ea typeface="Arial"/>
                <a:cs typeface="Arial"/>
                <a:sym typeface="Arial"/>
              </a:endParaRPr>
            </a:p>
          </p:txBody>
        </p:sp>
        <p:sp>
          <p:nvSpPr>
            <p:cNvPr id="25" name="Google Shape;576;p31"/>
            <p:cNvSpPr txBox="1"/>
            <p:nvPr/>
          </p:nvSpPr>
          <p:spPr>
            <a:xfrm>
              <a:off x="215516" y="1114226"/>
              <a:ext cx="8456143" cy="5026504"/>
            </a:xfrm>
            <a:prstGeom prst="rect">
              <a:avLst/>
            </a:prstGeom>
            <a:noFill/>
            <a:ln>
              <a:noFill/>
            </a:ln>
          </p:spPr>
          <p:txBody>
            <a:bodyPr spcFirstLastPara="1" wrap="square" lIns="91425" tIns="45700" rIns="91425" bIns="45700" anchor="t" anchorCtr="0">
              <a:spAutoFit/>
            </a:bodyPr>
            <a:lstStyle/>
            <a:p>
              <a:pPr lvl="0"/>
              <a:r>
                <a:rPr lang="en-US" altLang="ja-JP" sz="600">
                  <a:solidFill>
                    <a:srgbClr val="00B050"/>
                  </a:solidFill>
                  <a:latin typeface="+mn-ea"/>
                  <a:cs typeface="Quattrocento Sans"/>
                  <a:sym typeface="Quattrocento Sans"/>
                </a:rPr>
                <a:t>//</a:t>
              </a:r>
              <a:r>
                <a:rPr lang="ja-JP" altLang="en-US" sz="600">
                  <a:solidFill>
                    <a:srgbClr val="00B050"/>
                  </a:solidFill>
                  <a:latin typeface="+mn-ea"/>
                  <a:cs typeface="Quattrocento Sans"/>
                  <a:sym typeface="Quattrocento Sans"/>
                </a:rPr>
                <a:t>ページオブジェクトを格納するグローバル変数</a:t>
              </a:r>
            </a:p>
            <a:p>
              <a:pPr lvl="0"/>
              <a:r>
                <a:rPr lang="en-US" altLang="ja-JP" sz="600">
                  <a:latin typeface="+mn-ea"/>
                  <a:cs typeface="Quattrocento Sans"/>
                  <a:sym typeface="Quattrocento Sans"/>
                </a:rPr>
                <a:t>var page1 = null;</a:t>
              </a:r>
            </a:p>
            <a:p>
              <a:pPr lvl="0"/>
              <a:r>
                <a:rPr lang="en-US" altLang="ja-JP" sz="600">
                  <a:solidFill>
                    <a:srgbClr val="00B050"/>
                  </a:solidFill>
                  <a:latin typeface="+mn-ea"/>
                  <a:cs typeface="Quattrocento Sans"/>
                  <a:sym typeface="Quattrocento Sans"/>
                </a:rPr>
                <a:t>//</a:t>
              </a:r>
              <a:r>
                <a:rPr lang="ja-JP" altLang="en-US" sz="600">
                  <a:solidFill>
                    <a:srgbClr val="00B050"/>
                  </a:solidFill>
                  <a:latin typeface="+mn-ea"/>
                  <a:cs typeface="Quattrocento Sans"/>
                  <a:sym typeface="Quattrocento Sans"/>
                </a:rPr>
                <a:t>ページ上部にプラスボタンを追加</a:t>
              </a:r>
              <a:r>
                <a:rPr lang="en-US" altLang="ja-JP" sz="600">
                  <a:solidFill>
                    <a:srgbClr val="00B050"/>
                  </a:solidFill>
                  <a:latin typeface="+mn-ea"/>
                  <a:cs typeface="Quattrocento Sans"/>
                  <a:sym typeface="Quattrocento Sans"/>
                </a:rPr>
                <a:t>(</a:t>
              </a:r>
              <a:r>
                <a:rPr lang="ja-JP" altLang="en-US" sz="600">
                  <a:solidFill>
                    <a:srgbClr val="00B050"/>
                  </a:solidFill>
                  <a:latin typeface="+mn-ea"/>
                  <a:cs typeface="Quattrocento Sans"/>
                  <a:sym typeface="Quattrocento Sans"/>
                </a:rPr>
                <a:t>本資料「カスタムボタンを追加する～ページのツールバーに追加～」を参照</a:t>
              </a:r>
              <a:r>
                <a:rPr lang="en-US" altLang="ja-JP" sz="600">
                  <a:solidFill>
                    <a:srgbClr val="00B050"/>
                  </a:solidFill>
                  <a:latin typeface="+mn-ea"/>
                  <a:cs typeface="Quattrocento Sans"/>
                  <a:sym typeface="Quattrocento Sans"/>
                </a:rPr>
                <a:t>)</a:t>
              </a:r>
            </a:p>
            <a:p>
              <a:pPr lvl="0"/>
              <a:r>
                <a:rPr lang="en-US" altLang="ja-JP" sz="600">
                  <a:latin typeface="+mn-ea"/>
                  <a:cs typeface="Quattrocento Sans"/>
                  <a:sym typeface="Quattrocento Sans"/>
                </a:rPr>
                <a:t>var flg = 0;</a:t>
              </a:r>
            </a:p>
            <a:p>
              <a:pPr lvl="0"/>
              <a:r>
                <a:rPr lang="en-US" altLang="ja-JP" sz="600">
                  <a:latin typeface="+mn-ea"/>
                  <a:cs typeface="Quattrocento Sans"/>
                  <a:sym typeface="Quattrocento Sans"/>
                </a:rPr>
                <a:t>window.addEventListener('iba_pageloaded', function (){</a:t>
              </a:r>
            </a:p>
            <a:p>
              <a:pPr lvl="0"/>
              <a:r>
                <a:rPr lang="en-US" altLang="ja-JP" sz="600">
                  <a:solidFill>
                    <a:srgbClr val="00B050"/>
                  </a:solidFill>
                  <a:latin typeface="+mn-ea"/>
                  <a:cs typeface="Quattrocento Sans"/>
                  <a:sym typeface="Quattrocento Sans"/>
                </a:rPr>
                <a:t>    // </a:t>
              </a:r>
              <a:r>
                <a:rPr lang="ja-JP" altLang="en-US" sz="600">
                  <a:solidFill>
                    <a:srgbClr val="00B050"/>
                  </a:solidFill>
                  <a:latin typeface="+mn-ea"/>
                  <a:cs typeface="Quattrocento Sans"/>
                  <a:sym typeface="Quattrocento Sans"/>
                </a:rPr>
                <a:t>ページオブジェクトを取得し、変数</a:t>
              </a:r>
              <a:r>
                <a:rPr lang="en-US" altLang="ja-JP" sz="600">
                  <a:solidFill>
                    <a:srgbClr val="00B050"/>
                  </a:solidFill>
                  <a:latin typeface="+mn-ea"/>
                  <a:cs typeface="Quattrocento Sans"/>
                  <a:sym typeface="Quattrocento Sans"/>
                </a:rPr>
                <a:t>page1</a:t>
              </a:r>
              <a:r>
                <a:rPr lang="ja-JP" altLang="en-US" sz="600">
                  <a:solidFill>
                    <a:srgbClr val="00B050"/>
                  </a:solidFill>
                  <a:latin typeface="+mn-ea"/>
                  <a:cs typeface="Quattrocento Sans"/>
                  <a:sym typeface="Quattrocento Sans"/>
                </a:rPr>
                <a:t>の値に代入（手順</a:t>
              </a:r>
              <a:r>
                <a:rPr lang="en-US" altLang="ja-JP" sz="600">
                  <a:solidFill>
                    <a:srgbClr val="00B050"/>
                  </a:solidFill>
                  <a:latin typeface="+mn-ea"/>
                  <a:cs typeface="Quattrocento Sans"/>
                  <a:sym typeface="Quattrocento Sans"/>
                </a:rPr>
                <a:t>2</a:t>
              </a:r>
              <a:r>
                <a:rPr lang="ja-JP" altLang="en-US" sz="600">
                  <a:solidFill>
                    <a:srgbClr val="00B050"/>
                  </a:solidFill>
                  <a:latin typeface="+mn-ea"/>
                  <a:cs typeface="Quattrocento Sans"/>
                  <a:sym typeface="Quattrocento Sans"/>
                </a:rPr>
                <a:t>で取得したページの</a:t>
              </a:r>
              <a:r>
                <a:rPr lang="en-US" altLang="ja-JP" sz="600">
                  <a:solidFill>
                    <a:srgbClr val="00B050"/>
                  </a:solidFill>
                  <a:latin typeface="+mn-ea"/>
                  <a:cs typeface="Quattrocento Sans"/>
                  <a:sym typeface="Quattrocento Sans"/>
                </a:rPr>
                <a:t>ID</a:t>
              </a:r>
              <a:r>
                <a:rPr lang="ja-JP" altLang="en-US" sz="600">
                  <a:solidFill>
                    <a:srgbClr val="00B050"/>
                  </a:solidFill>
                  <a:latin typeface="+mn-ea"/>
                  <a:cs typeface="Quattrocento Sans"/>
                  <a:sym typeface="Quattrocento Sans"/>
                </a:rPr>
                <a:t>を使用）</a:t>
              </a:r>
            </a:p>
            <a:p>
              <a:pPr lvl="0"/>
              <a:r>
                <a:rPr lang="ja-JP" altLang="en-US" sz="600">
                  <a:latin typeface="+mn-ea"/>
                  <a:cs typeface="Quattrocento Sans"/>
                  <a:sym typeface="Quattrocento Sans"/>
                </a:rPr>
                <a:t>    </a:t>
              </a:r>
              <a:r>
                <a:rPr lang="en-US" altLang="ja-JP" sz="600">
                  <a:latin typeface="+mn-ea"/>
                  <a:cs typeface="Quattrocento Sans"/>
                  <a:sym typeface="Quattrocento Sans"/>
                </a:rPr>
                <a:t>page1 = document.querySelector('.</a:t>
              </a:r>
              <a:r>
                <a:rPr lang="en-US" altLang="ja-JP" sz="600" b="1">
                  <a:solidFill>
                    <a:srgbClr val="FF0000"/>
                  </a:solidFill>
                  <a:latin typeface="+mn-ea"/>
                  <a:cs typeface="Quattrocento Sans"/>
                  <a:sym typeface="Quattrocento Sans"/>
                </a:rPr>
                <a:t>PAGE-LG6B737W1200YML931550</a:t>
              </a:r>
              <a:r>
                <a:rPr lang="en-US" altLang="ja-JP" sz="600">
                  <a:latin typeface="+mn-ea"/>
                  <a:cs typeface="Quattrocento Sans"/>
                  <a:sym typeface="Quattrocento Sans"/>
                </a:rPr>
                <a:t>').ibaObject;    </a:t>
              </a:r>
            </a:p>
            <a:p>
              <a:pPr lvl="0"/>
              <a:r>
                <a:rPr lang="en-US" altLang="ja-JP" sz="600">
                  <a:latin typeface="+mn-ea"/>
                  <a:cs typeface="Quattrocento Sans"/>
                  <a:sym typeface="Quattrocento Sans"/>
                </a:rPr>
                <a:t>    if(flg == 0){</a:t>
              </a:r>
            </a:p>
            <a:p>
              <a:pPr lvl="0"/>
              <a:r>
                <a:rPr lang="en-US" altLang="ja-JP" sz="600">
                  <a:latin typeface="+mn-ea"/>
                  <a:cs typeface="Quattrocento Sans"/>
                  <a:sym typeface="Quattrocento Sans"/>
                </a:rPr>
                <a:t>        createButton = page1.addButton({'tooltip': 'Create contents', 'glyphClasses': 'fa fa-plus', 'class': 'create-button'}, '.pd-header-button_create', true);</a:t>
              </a:r>
            </a:p>
            <a:p>
              <a:pPr lvl="0"/>
              <a:r>
                <a:rPr lang="en-US" altLang="ja-JP" sz="600">
                  <a:latin typeface="+mn-ea"/>
                  <a:cs typeface="Quattrocento Sans"/>
                  <a:sym typeface="Quattrocento Sans"/>
                </a:rPr>
                <a:t>        flg = 1;</a:t>
              </a:r>
            </a:p>
            <a:p>
              <a:pPr lvl="0"/>
              <a:r>
                <a:rPr lang="en-US" altLang="ja-JP" sz="600">
                  <a:latin typeface="+mn-ea"/>
                  <a:cs typeface="Quattrocento Sans"/>
                  <a:sym typeface="Quattrocento Sans"/>
                </a:rPr>
                <a:t>    }</a:t>
              </a:r>
            </a:p>
            <a:p>
              <a:pPr lvl="0"/>
              <a:r>
                <a:rPr lang="en-US" altLang="ja-JP" sz="600">
                  <a:latin typeface="+mn-ea"/>
                  <a:cs typeface="Quattrocento Sans"/>
                  <a:sym typeface="Quattrocento Sans"/>
                </a:rPr>
                <a:t>    createButton.addEventListener('click', onBtnCreateContent);</a:t>
              </a:r>
            </a:p>
            <a:p>
              <a:pPr lvl="0"/>
              <a:r>
                <a:rPr lang="en-US" altLang="ja-JP" sz="600">
                  <a:latin typeface="+mn-ea"/>
                  <a:cs typeface="Quattrocento Sans"/>
                  <a:sym typeface="Quattrocento Sans"/>
                </a:rPr>
                <a:t>});</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a:t>
              </a:r>
              <a:r>
                <a:rPr lang="ja-JP" altLang="en-US" sz="600">
                  <a:solidFill>
                    <a:srgbClr val="00B050"/>
                  </a:solidFill>
                  <a:latin typeface="+mn-ea"/>
                  <a:cs typeface="Quattrocento Sans"/>
                  <a:sym typeface="Quattrocento Sans"/>
                </a:rPr>
                <a:t>プラスボタンクリック時に新規コンテナとセクションを追加する関数</a:t>
              </a:r>
            </a:p>
            <a:p>
              <a:pPr lvl="0"/>
              <a:r>
                <a:rPr lang="en-US" altLang="ja-JP" sz="600">
                  <a:latin typeface="+mn-ea"/>
                  <a:cs typeface="Quattrocento Sans"/>
                  <a:sym typeface="Quattrocento Sans"/>
                </a:rPr>
                <a:t>function onBtnCreateContent(){</a:t>
              </a:r>
            </a:p>
            <a:p>
              <a:pPr lvl="0"/>
              <a:r>
                <a:rPr lang="en-US" altLang="ja-JP" sz="600">
                  <a:solidFill>
                    <a:srgbClr val="00B050"/>
                  </a:solidFill>
                  <a:latin typeface="+mn-ea"/>
                  <a:cs typeface="Quattrocento Sans"/>
                  <a:sym typeface="Quattrocento Sans"/>
                </a:rPr>
                <a:t>    // </a:t>
              </a:r>
              <a:r>
                <a:rPr lang="ja-JP" altLang="en-US" sz="600">
                  <a:solidFill>
                    <a:srgbClr val="00B050"/>
                  </a:solidFill>
                  <a:latin typeface="+mn-ea"/>
                  <a:cs typeface="Quattrocento Sans"/>
                  <a:sym typeface="Quattrocento Sans"/>
                </a:rPr>
                <a:t>コンテナの追加先のセクションを取得（手順</a:t>
              </a:r>
              <a:r>
                <a:rPr lang="en-US" altLang="ja-JP" sz="600">
                  <a:solidFill>
                    <a:srgbClr val="00B050"/>
                  </a:solidFill>
                  <a:latin typeface="+mn-ea"/>
                  <a:cs typeface="Quattrocento Sans"/>
                  <a:sym typeface="Quattrocento Sans"/>
                </a:rPr>
                <a:t>4</a:t>
              </a:r>
              <a:r>
                <a:rPr lang="ja-JP" altLang="en-US" sz="600">
                  <a:solidFill>
                    <a:srgbClr val="00B050"/>
                  </a:solidFill>
                  <a:latin typeface="+mn-ea"/>
                  <a:cs typeface="Quattrocento Sans"/>
                  <a:sym typeface="Quattrocento Sans"/>
                </a:rPr>
                <a:t>で取得したセクションの</a:t>
              </a:r>
              <a:r>
                <a:rPr lang="en-US" altLang="ja-JP" sz="600">
                  <a:solidFill>
                    <a:srgbClr val="00B050"/>
                  </a:solidFill>
                  <a:latin typeface="+mn-ea"/>
                  <a:cs typeface="Quattrocento Sans"/>
                  <a:sym typeface="Quattrocento Sans"/>
                </a:rPr>
                <a:t>ID</a:t>
              </a:r>
              <a:r>
                <a:rPr lang="ja-JP" altLang="en-US" sz="600">
                  <a:solidFill>
                    <a:srgbClr val="00B050"/>
                  </a:solidFill>
                  <a:latin typeface="+mn-ea"/>
                  <a:cs typeface="Quattrocento Sans"/>
                  <a:sym typeface="Quattrocento Sans"/>
                </a:rPr>
                <a:t>を使用）</a:t>
              </a:r>
            </a:p>
            <a:p>
              <a:pPr lvl="0"/>
              <a:r>
                <a:rPr lang="ja-JP" altLang="en-US" sz="600">
                  <a:latin typeface="+mn-ea"/>
                  <a:cs typeface="Quattrocento Sans"/>
                  <a:sym typeface="Quattrocento Sans"/>
                </a:rPr>
                <a:t>    </a:t>
              </a:r>
              <a:r>
                <a:rPr lang="en-US" altLang="ja-JP" sz="600">
                  <a:latin typeface="+mn-ea"/>
                  <a:cs typeface="Quattrocento Sans"/>
                  <a:sym typeface="Quattrocento Sans"/>
                </a:rPr>
                <a:t>var section0 = document.querySelector('.</a:t>
              </a:r>
              <a:r>
                <a:rPr lang="en-US" altLang="ja-JP" sz="600" b="1">
                  <a:solidFill>
                    <a:srgbClr val="FF0000"/>
                  </a:solidFill>
                  <a:latin typeface="+mn-ea"/>
                  <a:cs typeface="Quattrocento Sans"/>
                  <a:sym typeface="Quattrocento Sans"/>
                </a:rPr>
                <a:t>SECTION-LG6B737W214TWZC3Z406</a:t>
              </a:r>
              <a:r>
                <a:rPr lang="en-US" altLang="ja-JP" sz="600">
                  <a:latin typeface="+mn-ea"/>
                  <a:cs typeface="Quattrocento Sans"/>
                  <a:sym typeface="Quattrocento Sans"/>
                </a:rPr>
                <a:t>').ibaObject;</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 </a:t>
              </a:r>
              <a:r>
                <a:rPr lang="ja-JP" altLang="en-US" sz="600">
                  <a:solidFill>
                    <a:srgbClr val="00B050"/>
                  </a:solidFill>
                  <a:latin typeface="+mn-ea"/>
                  <a:cs typeface="Quattrocento Sans"/>
                  <a:sym typeface="Quattrocento Sans"/>
                </a:rPr>
                <a:t>セクションを開閉可に設定</a:t>
              </a:r>
            </a:p>
            <a:p>
              <a:pPr lvl="0"/>
              <a:r>
                <a:rPr lang="ja-JP" altLang="en-US" sz="600">
                  <a:latin typeface="+mn-ea"/>
                  <a:cs typeface="Quattrocento Sans"/>
                  <a:sym typeface="Quattrocento Sans"/>
                </a:rPr>
                <a:t>    </a:t>
              </a:r>
              <a:r>
                <a:rPr lang="en-US" altLang="ja-JP" sz="600">
                  <a:latin typeface="+mn-ea"/>
                  <a:cs typeface="Quattrocento Sans"/>
                  <a:sym typeface="Quattrocento Sans"/>
                </a:rPr>
                <a:t>section0.collapsible(true);</a:t>
              </a:r>
            </a:p>
            <a:p>
              <a:pPr lvl="0"/>
              <a:r>
                <a:rPr lang="en-US" altLang="ja-JP" sz="600">
                  <a:latin typeface="+mn-ea"/>
                  <a:cs typeface="Quattrocento Sans"/>
                  <a:sym typeface="Quattrocento Sans"/>
                </a:rPr>
                <a:t>    section0.collapsed(false);</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 </a:t>
              </a:r>
              <a:r>
                <a:rPr lang="ja-JP" altLang="en-US" sz="600">
                  <a:solidFill>
                    <a:srgbClr val="00B050"/>
                  </a:solidFill>
                  <a:latin typeface="+mn-ea"/>
                  <a:cs typeface="Quattrocento Sans"/>
                  <a:sym typeface="Quattrocento Sans"/>
                </a:rPr>
                <a:t>セクションにパネルコンテナを追加</a:t>
              </a:r>
            </a:p>
            <a:p>
              <a:pPr lvl="0"/>
              <a:r>
                <a:rPr lang="ja-JP" altLang="en-US" sz="600">
                  <a:latin typeface="+mn-ea"/>
                  <a:cs typeface="Quattrocento Sans"/>
                  <a:sym typeface="Quattrocento Sans"/>
                </a:rPr>
                <a:t>    </a:t>
              </a:r>
              <a:r>
                <a:rPr lang="en-US" altLang="ja-JP" sz="600">
                  <a:latin typeface="+mn-ea"/>
                  <a:cs typeface="Quattrocento Sans"/>
                  <a:sym typeface="Quattrocento Sans"/>
                </a:rPr>
                <a:t>var Panel0 = section0.addContainer('pane', '</a:t>
              </a:r>
              <a:r>
                <a:rPr lang="ja-JP" altLang="en-US" sz="600">
                  <a:latin typeface="+mn-ea"/>
                  <a:cs typeface="Quattrocento Sans"/>
                  <a:sym typeface="Quattrocento Sans"/>
                </a:rPr>
                <a:t>セクション</a:t>
              </a:r>
              <a:r>
                <a:rPr lang="en-US" altLang="ja-JP" sz="600">
                  <a:latin typeface="+mn-ea"/>
                  <a:cs typeface="Quattrocento Sans"/>
                  <a:sym typeface="Quattrocento Sans"/>
                </a:rPr>
                <a:t>0_</a:t>
              </a:r>
              <a:r>
                <a:rPr lang="ja-JP" altLang="en-US" sz="600">
                  <a:latin typeface="+mn-ea"/>
                  <a:cs typeface="Quattrocento Sans"/>
                  <a:sym typeface="Quattrocento Sans"/>
                </a:rPr>
                <a:t>追加コンテナ</a:t>
              </a:r>
              <a:r>
                <a:rPr lang="en-US" altLang="ja-JP" sz="600">
                  <a:latin typeface="+mn-ea"/>
                  <a:cs typeface="Quattrocento Sans"/>
                  <a:sym typeface="Quattrocento Sans"/>
                </a:rPr>
                <a:t>', 7, 0, 6, 7).ibaObject;</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 </a:t>
              </a:r>
              <a:r>
                <a:rPr lang="ja-JP" altLang="en-US" sz="600">
                  <a:solidFill>
                    <a:srgbClr val="00B050"/>
                  </a:solidFill>
                  <a:latin typeface="+mn-ea"/>
                  <a:cs typeface="Quattrocento Sans"/>
                  <a:sym typeface="Quattrocento Sans"/>
                </a:rPr>
                <a:t>追加したコンテナにレポートを追加</a:t>
              </a:r>
            </a:p>
            <a:p>
              <a:pPr lvl="0"/>
              <a:r>
                <a:rPr lang="ja-JP" altLang="en-US" sz="600">
                  <a:latin typeface="+mn-ea"/>
                  <a:cs typeface="Quattrocento Sans"/>
                  <a:sym typeface="Quattrocento Sans"/>
                </a:rPr>
                <a:t>    </a:t>
              </a:r>
              <a:r>
                <a:rPr lang="en-US" altLang="ja-JP" sz="600">
                  <a:latin typeface="+mn-ea"/>
                  <a:cs typeface="Quattrocento Sans"/>
                  <a:sym typeface="Quattrocento Sans"/>
                </a:rPr>
                <a:t>Panel0.addContent('IBFS:/WFC/Repository/sample/reportsample.fex', '</a:t>
              </a:r>
              <a:r>
                <a:rPr lang="ja-JP" altLang="en-US" sz="600">
                  <a:latin typeface="+mn-ea"/>
                  <a:cs typeface="Quattrocento Sans"/>
                  <a:sym typeface="Quattrocento Sans"/>
                </a:rPr>
                <a:t>セクション</a:t>
              </a:r>
              <a:r>
                <a:rPr lang="en-US" altLang="ja-JP" sz="600">
                  <a:latin typeface="+mn-ea"/>
                  <a:cs typeface="Quattrocento Sans"/>
                  <a:sym typeface="Quattrocento Sans"/>
                </a:rPr>
                <a:t>0_</a:t>
              </a:r>
              <a:r>
                <a:rPr lang="ja-JP" altLang="en-US" sz="600">
                  <a:latin typeface="+mn-ea"/>
                  <a:cs typeface="Quattrocento Sans"/>
                  <a:sym typeface="Quattrocento Sans"/>
                </a:rPr>
                <a:t>追加コンテナ</a:t>
              </a:r>
              <a:r>
                <a:rPr lang="en-US" altLang="ja-JP" sz="600">
                  <a:latin typeface="+mn-ea"/>
                  <a:cs typeface="Quattrocento Sans"/>
                  <a:sym typeface="Quattrocento Sans"/>
                </a:rPr>
                <a:t>', true);</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 page1</a:t>
              </a:r>
              <a:r>
                <a:rPr lang="ja-JP" altLang="en-US" sz="600">
                  <a:solidFill>
                    <a:srgbClr val="00B050"/>
                  </a:solidFill>
                  <a:latin typeface="+mn-ea"/>
                  <a:cs typeface="Quattrocento Sans"/>
                  <a:sym typeface="Quattrocento Sans"/>
                </a:rPr>
                <a:t>に新規セクションを追加し、開閉可に設定</a:t>
              </a:r>
            </a:p>
            <a:p>
              <a:pPr lvl="0"/>
              <a:r>
                <a:rPr lang="ja-JP" altLang="en-US" sz="600">
                  <a:latin typeface="+mn-ea"/>
                  <a:cs typeface="Quattrocento Sans"/>
                  <a:sym typeface="Quattrocento Sans"/>
                </a:rPr>
                <a:t>    </a:t>
              </a:r>
              <a:r>
                <a:rPr lang="en-US" altLang="ja-JP" sz="600">
                  <a:latin typeface="+mn-ea"/>
                  <a:cs typeface="Quattrocento Sans"/>
                  <a:sym typeface="Quattrocento Sans"/>
                </a:rPr>
                <a:t>var section1 = page1.addSection().ibaObject;</a:t>
              </a:r>
            </a:p>
            <a:p>
              <a:pPr lvl="0"/>
              <a:r>
                <a:rPr lang="en-US" altLang="ja-JP" sz="600">
                  <a:latin typeface="+mn-ea"/>
                  <a:cs typeface="Quattrocento Sans"/>
                  <a:sym typeface="Quattrocento Sans"/>
                </a:rPr>
                <a:t>    section1.collapsible(true);</a:t>
              </a:r>
            </a:p>
            <a:p>
              <a:pPr lvl="0"/>
              <a:r>
                <a:rPr lang="en-US" altLang="ja-JP" sz="600">
                  <a:latin typeface="+mn-ea"/>
                  <a:cs typeface="Quattrocento Sans"/>
                  <a:sym typeface="Quattrocento Sans"/>
                </a:rPr>
                <a:t>    section1.collapsed(false);</a:t>
              </a:r>
            </a:p>
            <a:p>
              <a:pPr lvl="0"/>
              <a:endParaRPr lang="en-US" altLang="ja-JP" sz="600">
                <a:latin typeface="+mn-ea"/>
                <a:cs typeface="Quattrocento Sans"/>
                <a:sym typeface="Quattrocento Sans"/>
              </a:endParaRPr>
            </a:p>
            <a:p>
              <a:pPr lvl="0"/>
              <a:r>
                <a:rPr lang="en-US" altLang="ja-JP" sz="600">
                  <a:solidFill>
                    <a:srgbClr val="00B050"/>
                  </a:solidFill>
                  <a:latin typeface="+mn-ea"/>
                  <a:cs typeface="Quattrocento Sans"/>
                  <a:sym typeface="Quattrocento Sans"/>
                </a:rPr>
                <a:t>    //</a:t>
              </a:r>
              <a:r>
                <a:rPr lang="ja-JP" altLang="en-US" sz="600">
                  <a:solidFill>
                    <a:srgbClr val="00B050"/>
                  </a:solidFill>
                  <a:latin typeface="+mn-ea"/>
                  <a:cs typeface="Quattrocento Sans"/>
                  <a:sym typeface="Quattrocento Sans"/>
                </a:rPr>
                <a:t>新規セクションに新規タブコンテナを追加</a:t>
              </a:r>
            </a:p>
            <a:p>
              <a:pPr lvl="0"/>
              <a:r>
                <a:rPr lang="ja-JP" altLang="en-US" sz="600">
                  <a:latin typeface="+mn-ea"/>
                  <a:cs typeface="Quattrocento Sans"/>
                  <a:sym typeface="Quattrocento Sans"/>
                </a:rPr>
                <a:t>    </a:t>
              </a:r>
              <a:r>
                <a:rPr lang="en-US" altLang="ja-JP" sz="600">
                  <a:latin typeface="+mn-ea"/>
                  <a:cs typeface="Quattrocento Sans"/>
                  <a:sym typeface="Quattrocento Sans"/>
                </a:rPr>
                <a:t>var tabPanel1 = section1.addContainer('tab', '</a:t>
              </a:r>
              <a:r>
                <a:rPr lang="ja-JP" altLang="en-US" sz="600">
                  <a:latin typeface="+mn-ea"/>
                  <a:cs typeface="Quattrocento Sans"/>
                  <a:sym typeface="Quattrocento Sans"/>
                </a:rPr>
                <a:t>追加セクション</a:t>
              </a:r>
              <a:r>
                <a:rPr lang="en-US" altLang="ja-JP" sz="600">
                  <a:latin typeface="+mn-ea"/>
                  <a:cs typeface="Quattrocento Sans"/>
                  <a:sym typeface="Quattrocento Sans"/>
                </a:rPr>
                <a:t>_</a:t>
              </a:r>
              <a:r>
                <a:rPr lang="ja-JP" altLang="en-US" sz="600">
                  <a:latin typeface="+mn-ea"/>
                  <a:cs typeface="Quattrocento Sans"/>
                  <a:sym typeface="Quattrocento Sans"/>
                </a:rPr>
                <a:t>追加コンテナ</a:t>
              </a:r>
              <a:r>
                <a:rPr lang="en-US" altLang="ja-JP" sz="600">
                  <a:latin typeface="+mn-ea"/>
                  <a:cs typeface="Quattrocento Sans"/>
                  <a:sym typeface="Quattrocento Sans"/>
                </a:rPr>
                <a:t>', 0, 0, 6, 7).ibaObject;</a:t>
              </a:r>
            </a:p>
            <a:p>
              <a:pPr lvl="0"/>
              <a:r>
                <a:rPr lang="en-US" altLang="ja-JP" sz="600">
                  <a:latin typeface="+mn-ea"/>
                  <a:cs typeface="Quattrocento Sans"/>
                  <a:sym typeface="Quattrocento Sans"/>
                </a:rPr>
                <a:t>    tabPanel1.addContent('IBFS:/WFC/Repository/sample/reportsample.fex', '</a:t>
              </a:r>
              <a:r>
                <a:rPr lang="ja-JP" altLang="en-US" sz="600">
                  <a:latin typeface="+mn-ea"/>
                  <a:cs typeface="Quattrocento Sans"/>
                  <a:sym typeface="Quattrocento Sans"/>
                </a:rPr>
                <a:t>追加セクション</a:t>
              </a:r>
              <a:r>
                <a:rPr lang="en-US" altLang="ja-JP" sz="600">
                  <a:latin typeface="+mn-ea"/>
                  <a:cs typeface="Quattrocento Sans"/>
                  <a:sym typeface="Quattrocento Sans"/>
                </a:rPr>
                <a:t>_</a:t>
              </a:r>
              <a:r>
                <a:rPr lang="ja-JP" altLang="en-US" sz="600">
                  <a:latin typeface="+mn-ea"/>
                  <a:cs typeface="Quattrocento Sans"/>
                  <a:sym typeface="Quattrocento Sans"/>
                </a:rPr>
                <a:t>追加コンテナ</a:t>
              </a:r>
              <a:r>
                <a:rPr lang="en-US" altLang="ja-JP" sz="600">
                  <a:latin typeface="+mn-ea"/>
                  <a:cs typeface="Quattrocento Sans"/>
                  <a:sym typeface="Quattrocento Sans"/>
                </a:rPr>
                <a:t>', true);</a:t>
              </a:r>
            </a:p>
            <a:p>
              <a:pPr lvl="0"/>
              <a:r>
                <a:rPr lang="en-US" altLang="ja-JP" sz="600">
                  <a:latin typeface="+mn-ea"/>
                  <a:cs typeface="Quattrocento Sans"/>
                  <a:sym typeface="Quattrocento Sans"/>
                </a:rPr>
                <a:t>}</a:t>
              </a:r>
            </a:p>
          </p:txBody>
        </p:sp>
      </p:grpSp>
      <p:grpSp>
        <p:nvGrpSpPr>
          <p:cNvPr id="14" name="グループ化 13"/>
          <p:cNvGrpSpPr/>
          <p:nvPr/>
        </p:nvGrpSpPr>
        <p:grpSpPr>
          <a:xfrm>
            <a:off x="3275856" y="1610900"/>
            <a:ext cx="3603749" cy="299537"/>
            <a:chOff x="2075813" y="2818155"/>
            <a:chExt cx="2971024" cy="299537"/>
          </a:xfrm>
        </p:grpSpPr>
        <p:sp>
          <p:nvSpPr>
            <p:cNvPr id="15" name="正方形/長方形 14"/>
            <p:cNvSpPr/>
            <p:nvPr/>
          </p:nvSpPr>
          <p:spPr>
            <a:xfrm>
              <a:off x="3213111" y="2818155"/>
              <a:ext cx="1833726"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flipH="1" flipV="1">
              <a:off x="2075813" y="3098682"/>
              <a:ext cx="1137297" cy="190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3275856" y="2636184"/>
            <a:ext cx="3603749" cy="299537"/>
            <a:chOff x="2075813" y="2818155"/>
            <a:chExt cx="2971024" cy="299537"/>
          </a:xfrm>
        </p:grpSpPr>
        <p:sp>
          <p:nvSpPr>
            <p:cNvPr id="31" name="正方形/長方形 30"/>
            <p:cNvSpPr/>
            <p:nvPr/>
          </p:nvSpPr>
          <p:spPr>
            <a:xfrm>
              <a:off x="3213111" y="2818155"/>
              <a:ext cx="1833726"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32" name="直線コネクタ 31"/>
            <p:cNvCxnSpPr/>
            <p:nvPr/>
          </p:nvCxnSpPr>
          <p:spPr>
            <a:xfrm flipH="1" flipV="1">
              <a:off x="2075813" y="3098682"/>
              <a:ext cx="1137297" cy="190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p:nvGrpSpPr>
        <p:grpSpPr>
          <a:xfrm>
            <a:off x="0" y="-12143"/>
            <a:ext cx="9144000" cy="714736"/>
            <a:chOff x="0" y="-12143"/>
            <a:chExt cx="9144000" cy="714736"/>
          </a:xfrm>
        </p:grpSpPr>
        <p:sp>
          <p:nvSpPr>
            <p:cNvPr id="34"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3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7" name="ホームベース 36"/>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4/5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0536665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68</a:t>
            </a:fld>
            <a:endParaRPr lang="ja-JP" altLang="en-US"/>
          </a:p>
        </p:txBody>
      </p:sp>
      <p:grpSp>
        <p:nvGrpSpPr>
          <p:cNvPr id="8" name="Google Shape;589;p32"/>
          <p:cNvGrpSpPr/>
          <p:nvPr/>
        </p:nvGrpSpPr>
        <p:grpSpPr>
          <a:xfrm>
            <a:off x="60556" y="685013"/>
            <a:ext cx="9022888" cy="853117"/>
            <a:chOff x="215517" y="933308"/>
            <a:chExt cx="8654882" cy="1156951"/>
          </a:xfrm>
        </p:grpSpPr>
        <p:sp>
          <p:nvSpPr>
            <p:cNvPr id="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7</a:t>
              </a:r>
              <a:endParaRPr sz="1400" b="0" i="0" u="none" strike="noStrike" cap="none">
                <a:solidFill>
                  <a:schemeClr val="lt1"/>
                </a:solidFill>
                <a:latin typeface="+mj-ea"/>
                <a:ea typeface="+mj-ea"/>
                <a:cs typeface="Arial"/>
                <a:sym typeface="Arial"/>
              </a:endParaRPr>
            </a:p>
          </p:txBody>
        </p:sp>
        <p:sp>
          <p:nvSpPr>
            <p:cNvPr id="1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12" name="Google Shape;593;p32"/>
          <p:cNvGrpSpPr/>
          <p:nvPr/>
        </p:nvGrpSpPr>
        <p:grpSpPr>
          <a:xfrm>
            <a:off x="60555" y="1491630"/>
            <a:ext cx="9022890" cy="2909299"/>
            <a:chOff x="215517" y="933307"/>
            <a:chExt cx="8654883" cy="1599387"/>
          </a:xfrm>
        </p:grpSpPr>
        <p:sp>
          <p:nvSpPr>
            <p:cNvPr id="1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8</a:t>
              </a:r>
              <a:endParaRPr sz="1400" b="0" i="0" u="none" strike="noStrike" cap="none">
                <a:solidFill>
                  <a:schemeClr val="lt1"/>
                </a:solidFill>
                <a:latin typeface="+mj-ea"/>
                <a:ea typeface="+mj-ea"/>
                <a:cs typeface="Arial"/>
                <a:sym typeface="Arial"/>
              </a:endParaRPr>
            </a:p>
          </p:txBody>
        </p:sp>
        <p:sp>
          <p:nvSpPr>
            <p:cNvPr id="15"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16" name="Google Shape;597;p32"/>
          <p:cNvPicPr preferRelativeResize="0"/>
          <p:nvPr/>
        </p:nvPicPr>
        <p:blipFill rotWithShape="1">
          <a:blip r:embed="rId3">
            <a:alphaModFix/>
          </a:blip>
          <a:srcRect l="69881"/>
          <a:stretch/>
        </p:blipFill>
        <p:spPr>
          <a:xfrm>
            <a:off x="7567174" y="811194"/>
            <a:ext cx="1142256" cy="599580"/>
          </a:xfrm>
          <a:prstGeom prst="rect">
            <a:avLst/>
          </a:prstGeom>
          <a:noFill/>
          <a:ln>
            <a:noFill/>
          </a:ln>
        </p:spPr>
      </p:pic>
      <p:pic>
        <p:nvPicPr>
          <p:cNvPr id="17" name="Google Shape;597;p32"/>
          <p:cNvPicPr preferRelativeResize="0"/>
          <p:nvPr/>
        </p:nvPicPr>
        <p:blipFill rotWithShape="1">
          <a:blip r:embed="rId3">
            <a:alphaModFix/>
          </a:blip>
          <a:srcRect r="30119" b="34911"/>
          <a:stretch/>
        </p:blipFill>
        <p:spPr>
          <a:xfrm>
            <a:off x="4916968" y="859131"/>
            <a:ext cx="2650206" cy="390261"/>
          </a:xfrm>
          <a:prstGeom prst="rect">
            <a:avLst/>
          </a:prstGeom>
          <a:noFill/>
          <a:ln>
            <a:noFill/>
          </a:ln>
          <a:effectLst/>
        </p:spPr>
      </p:pic>
      <p:pic>
        <p:nvPicPr>
          <p:cNvPr id="25" name="図 24"/>
          <p:cNvPicPr>
            <a:picLocks noChangeAspect="1"/>
          </p:cNvPicPr>
          <p:nvPr/>
        </p:nvPicPr>
        <p:blipFill>
          <a:blip r:embed="rId4"/>
          <a:stretch>
            <a:fillRect/>
          </a:stretch>
        </p:blipFill>
        <p:spPr>
          <a:xfrm>
            <a:off x="494708" y="1884934"/>
            <a:ext cx="8474174" cy="2444708"/>
          </a:xfrm>
          <a:prstGeom prst="rect">
            <a:avLst/>
          </a:prstGeom>
        </p:spPr>
      </p:pic>
      <p:grpSp>
        <p:nvGrpSpPr>
          <p:cNvPr id="18" name="グループ化 17"/>
          <p:cNvGrpSpPr/>
          <p:nvPr/>
        </p:nvGrpSpPr>
        <p:grpSpPr>
          <a:xfrm>
            <a:off x="0" y="-12143"/>
            <a:ext cx="9144000" cy="714736"/>
            <a:chOff x="0" y="-12143"/>
            <a:chExt cx="9144000" cy="714736"/>
          </a:xfrm>
        </p:grpSpPr>
        <p:sp>
          <p:nvSpPr>
            <p:cNvPr id="19"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2" name="ホームベース 21"/>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5/5</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2936341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69</a:t>
            </a:fld>
            <a:endParaRPr lang="ja-JP" altLang="en-US"/>
          </a:p>
        </p:txBody>
      </p:sp>
      <p:grpSp>
        <p:nvGrpSpPr>
          <p:cNvPr id="8" name="Google Shape;573;p31"/>
          <p:cNvGrpSpPr/>
          <p:nvPr/>
        </p:nvGrpSpPr>
        <p:grpSpPr>
          <a:xfrm>
            <a:off x="107504" y="771550"/>
            <a:ext cx="8928992" cy="4004139"/>
            <a:chOff x="215516" y="865945"/>
            <a:chExt cx="9053717" cy="4770362"/>
          </a:xfrm>
        </p:grpSpPr>
        <p:sp>
          <p:nvSpPr>
            <p:cNvPr id="9" name="Google Shape;574;p31"/>
            <p:cNvSpPr/>
            <p:nvPr/>
          </p:nvSpPr>
          <p:spPr>
            <a:xfrm>
              <a:off x="215516" y="1114226"/>
              <a:ext cx="9053717" cy="4522081"/>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215516" y="865945"/>
              <a:ext cx="2774526"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400">
                  <a:solidFill>
                    <a:schemeClr val="lt1"/>
                  </a:solidFill>
                  <a:latin typeface="Arial"/>
                  <a:ea typeface="Arial"/>
                  <a:cs typeface="Arial"/>
                  <a:sym typeface="Arial"/>
                </a:rPr>
                <a:t>コンテナの追加</a:t>
              </a:r>
              <a:endParaRPr sz="1400" b="0" i="0" u="none" strike="noStrike" cap="none">
                <a:solidFill>
                  <a:schemeClr val="lt1"/>
                </a:solidFill>
                <a:latin typeface="Arial"/>
                <a:ea typeface="Arial"/>
                <a:cs typeface="Arial"/>
                <a:sym typeface="Arial"/>
              </a:endParaRPr>
            </a:p>
          </p:txBody>
        </p:sp>
        <p:sp>
          <p:nvSpPr>
            <p:cNvPr id="11" name="Google Shape;576;p31"/>
            <p:cNvSpPr txBox="1"/>
            <p:nvPr/>
          </p:nvSpPr>
          <p:spPr>
            <a:xfrm>
              <a:off x="215516" y="1114225"/>
              <a:ext cx="8456143" cy="296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en-US" sz="800">
                <a:solidFill>
                  <a:srgbClr val="00B050"/>
                </a:solidFill>
                <a:latin typeface="+mn-ea"/>
                <a:sym typeface="Quattrocento Sans"/>
              </a:endParaRPr>
            </a:p>
          </p:txBody>
        </p:sp>
      </p:grpSp>
      <p:sp>
        <p:nvSpPr>
          <p:cNvPr id="12" name="正方形/長方形 11"/>
          <p:cNvSpPr/>
          <p:nvPr/>
        </p:nvSpPr>
        <p:spPr>
          <a:xfrm>
            <a:off x="140652" y="994631"/>
            <a:ext cx="6807612" cy="276999"/>
          </a:xfrm>
          <a:prstGeom prst="rect">
            <a:avLst/>
          </a:prstGeom>
        </p:spPr>
        <p:txBody>
          <a:bodyPr wrap="square">
            <a:spAutoFit/>
          </a:bodyPr>
          <a:lstStyle/>
          <a:p>
            <a:r>
              <a:rPr lang="en-US" altLang="ja-JP" sz="1200" i="1" err="1">
                <a:latin typeface="+mn-ea"/>
              </a:rPr>
              <a:t>addContainer</a:t>
            </a:r>
            <a:r>
              <a:rPr lang="en-US" altLang="ja-JP" sz="1200" i="1">
                <a:latin typeface="+mn-ea"/>
              </a:rPr>
              <a:t>(</a:t>
            </a:r>
            <a:r>
              <a:rPr lang="en-US" altLang="ja-JP" sz="1200" i="1">
                <a:solidFill>
                  <a:schemeClr val="accent6"/>
                </a:solidFill>
                <a:latin typeface="+mn-ea"/>
              </a:rPr>
              <a:t>type</a:t>
            </a:r>
            <a:r>
              <a:rPr lang="en-US" altLang="ja-JP" sz="1200" i="1">
                <a:latin typeface="+mn-ea"/>
              </a:rPr>
              <a:t>, </a:t>
            </a:r>
            <a:r>
              <a:rPr lang="en-US" altLang="ja-JP" sz="1200" i="1">
                <a:solidFill>
                  <a:schemeClr val="accent6"/>
                </a:solidFill>
                <a:latin typeface="+mn-ea"/>
              </a:rPr>
              <a:t>title</a:t>
            </a:r>
            <a:r>
              <a:rPr lang="en-US" altLang="ja-JP" sz="1200" i="1">
                <a:latin typeface="+mn-ea"/>
              </a:rPr>
              <a:t>, </a:t>
            </a:r>
            <a:r>
              <a:rPr lang="en-US" altLang="ja-JP" sz="1200" i="1">
                <a:solidFill>
                  <a:schemeClr val="accent6"/>
                </a:solidFill>
                <a:latin typeface="+mn-ea"/>
              </a:rPr>
              <a:t>col</a:t>
            </a:r>
            <a:r>
              <a:rPr lang="en-US" altLang="ja-JP" sz="1200" i="1">
                <a:latin typeface="+mn-ea"/>
              </a:rPr>
              <a:t>, </a:t>
            </a:r>
            <a:r>
              <a:rPr lang="en-US" altLang="ja-JP" sz="1200" i="1">
                <a:solidFill>
                  <a:schemeClr val="accent6"/>
                </a:solidFill>
                <a:latin typeface="+mn-ea"/>
              </a:rPr>
              <a:t>row</a:t>
            </a:r>
            <a:r>
              <a:rPr lang="en-US" altLang="ja-JP" sz="1200" i="1">
                <a:latin typeface="+mn-ea"/>
              </a:rPr>
              <a:t>, </a:t>
            </a:r>
            <a:r>
              <a:rPr lang="en-US" altLang="ja-JP" sz="1200" i="1" err="1">
                <a:solidFill>
                  <a:schemeClr val="accent6"/>
                </a:solidFill>
                <a:latin typeface="+mn-ea"/>
              </a:rPr>
              <a:t>colSpan</a:t>
            </a:r>
            <a:r>
              <a:rPr lang="en-US" altLang="ja-JP" sz="1200" i="1">
                <a:latin typeface="+mn-ea"/>
              </a:rPr>
              <a:t>, </a:t>
            </a:r>
            <a:r>
              <a:rPr lang="en-US" altLang="ja-JP" sz="1200" i="1" err="1">
                <a:solidFill>
                  <a:schemeClr val="accent6"/>
                </a:solidFill>
                <a:latin typeface="+mn-ea"/>
              </a:rPr>
              <a:t>rowSpan</a:t>
            </a:r>
            <a:r>
              <a:rPr lang="en-US" altLang="ja-JP" sz="1200" i="1">
                <a:latin typeface="+mn-ea"/>
              </a:rPr>
              <a:t>)</a:t>
            </a:r>
            <a:endParaRPr lang="ja-JP" altLang="en-US" sz="1200" i="1">
              <a:latin typeface="+mn-ea"/>
            </a:endParaRPr>
          </a:p>
        </p:txBody>
      </p:sp>
      <p:sp>
        <p:nvSpPr>
          <p:cNvPr id="13" name="テキスト ボックス 12"/>
          <p:cNvSpPr txBox="1"/>
          <p:nvPr/>
        </p:nvSpPr>
        <p:spPr>
          <a:xfrm>
            <a:off x="385664" y="1219347"/>
            <a:ext cx="8208912" cy="400110"/>
          </a:xfrm>
          <a:prstGeom prst="rect">
            <a:avLst/>
          </a:prstGeom>
          <a:noFill/>
        </p:spPr>
        <p:txBody>
          <a:bodyPr wrap="square" rtlCol="0">
            <a:spAutoFit/>
          </a:bodyPr>
          <a:lstStyle/>
          <a:p>
            <a:r>
              <a:rPr lang="ja-JP" altLang="en-US" sz="1000" smtClean="0">
                <a:latin typeface="+mn-ea"/>
              </a:rPr>
              <a:t>セクションオブジェクト</a:t>
            </a:r>
            <a:r>
              <a:rPr lang="en-US" altLang="ja-JP" sz="1000">
                <a:latin typeface="+mn-ea"/>
              </a:rPr>
              <a:t>. </a:t>
            </a:r>
            <a:r>
              <a:rPr lang="en-US" altLang="ja-JP" sz="1000" err="1">
                <a:latin typeface="+mn-ea"/>
              </a:rPr>
              <a:t>addContainer</a:t>
            </a:r>
            <a:r>
              <a:rPr lang="en-US" altLang="ja-JP" sz="1000">
                <a:latin typeface="+mn-ea"/>
              </a:rPr>
              <a:t>(type, title, col, row, </a:t>
            </a:r>
            <a:r>
              <a:rPr lang="en-US" altLang="ja-JP" sz="1000" err="1">
                <a:latin typeface="+mn-ea"/>
              </a:rPr>
              <a:t>colSpan</a:t>
            </a:r>
            <a:r>
              <a:rPr lang="en-US" altLang="ja-JP" sz="1000">
                <a:latin typeface="+mn-ea"/>
              </a:rPr>
              <a:t>, </a:t>
            </a:r>
            <a:r>
              <a:rPr lang="en-US" altLang="ja-JP" sz="1000" err="1">
                <a:latin typeface="+mn-ea"/>
              </a:rPr>
              <a:t>rowSpan</a:t>
            </a:r>
            <a:r>
              <a:rPr lang="en-US" altLang="ja-JP" sz="1000">
                <a:latin typeface="+mn-ea"/>
              </a:rPr>
              <a:t>)</a:t>
            </a:r>
            <a:r>
              <a:rPr lang="ja-JP" altLang="en-US" sz="1000" smtClean="0">
                <a:latin typeface="+mn-ea"/>
              </a:rPr>
              <a:t>と記述することで、</a:t>
            </a:r>
            <a:r>
              <a:rPr lang="en-US" altLang="ja-JP" sz="1000" smtClean="0">
                <a:latin typeface="+mn-ea"/>
              </a:rPr>
              <a:t/>
            </a:r>
            <a:br>
              <a:rPr lang="en-US" altLang="ja-JP" sz="1000" smtClean="0">
                <a:latin typeface="+mn-ea"/>
              </a:rPr>
            </a:br>
            <a:r>
              <a:rPr lang="ja-JP" altLang="en-US" sz="1000">
                <a:latin typeface="+mn-ea"/>
              </a:rPr>
              <a:t>セクション内</a:t>
            </a:r>
            <a:r>
              <a:rPr lang="ja-JP" altLang="en-US" sz="1000" smtClean="0">
                <a:latin typeface="+mn-ea"/>
              </a:rPr>
              <a:t>にコンテナを追加します。</a:t>
            </a:r>
            <a:endParaRPr kumimoji="1" lang="ja-JP" altLang="en-US" sz="1000" smtClean="0"/>
          </a:p>
        </p:txBody>
      </p:sp>
      <p:sp>
        <p:nvSpPr>
          <p:cNvPr id="14" name="テキスト ボックス 13"/>
          <p:cNvSpPr txBox="1"/>
          <p:nvPr/>
        </p:nvSpPr>
        <p:spPr>
          <a:xfrm>
            <a:off x="611560" y="1619457"/>
            <a:ext cx="4752528" cy="3046988"/>
          </a:xfrm>
          <a:prstGeom prst="rect">
            <a:avLst/>
          </a:prstGeom>
          <a:noFill/>
        </p:spPr>
        <p:txBody>
          <a:bodyPr wrap="square" rtlCol="0">
            <a:spAutoFit/>
          </a:bodyPr>
          <a:lstStyle/>
          <a:p>
            <a:r>
              <a:rPr kumimoji="1" lang="en-US" altLang="ja-JP" sz="800" smtClean="0">
                <a:latin typeface="+mn-ea"/>
              </a:rPr>
              <a:t>&lt;</a:t>
            </a:r>
            <a:r>
              <a:rPr kumimoji="1" lang="ja-JP" altLang="en-US" sz="800" smtClean="0">
                <a:latin typeface="+mn-ea"/>
              </a:rPr>
              <a:t>構文</a:t>
            </a:r>
            <a:r>
              <a:rPr kumimoji="1" lang="en-US" altLang="ja-JP" sz="800" smtClean="0">
                <a:latin typeface="+mn-ea"/>
              </a:rPr>
              <a:t>&gt;</a:t>
            </a:r>
            <a:r>
              <a:rPr kumimoji="1" lang="en-US" altLang="ja-JP" sz="1000" smtClean="0">
                <a:latin typeface="+mn-ea"/>
              </a:rPr>
              <a:t/>
            </a:r>
            <a:br>
              <a:rPr kumimoji="1" lang="en-US" altLang="ja-JP" sz="1000" smtClean="0">
                <a:latin typeface="+mn-ea"/>
              </a:rPr>
            </a:br>
            <a:r>
              <a:rPr lang="en-US" altLang="ja-JP" sz="1000" b="1">
                <a:latin typeface="+mn-ea"/>
              </a:rPr>
              <a:t>type</a:t>
            </a:r>
            <a:r>
              <a:rPr lang="en-US" altLang="ja-JP" sz="1000" b="1" smtClean="0">
                <a:latin typeface="+mn-ea"/>
              </a:rPr>
              <a:t/>
            </a:r>
            <a:br>
              <a:rPr lang="en-US" altLang="ja-JP" sz="1000" b="1" smtClean="0">
                <a:latin typeface="+mn-ea"/>
              </a:rPr>
            </a:br>
            <a:r>
              <a:rPr lang="ja-JP" altLang="en-US" sz="1000" b="1" smtClean="0">
                <a:latin typeface="+mn-ea"/>
              </a:rPr>
              <a:t>　</a:t>
            </a:r>
            <a:r>
              <a:rPr lang="ja-JP" altLang="en-US" sz="800">
                <a:latin typeface="+mn-ea"/>
              </a:rPr>
              <a:t>追加</a:t>
            </a:r>
            <a:r>
              <a:rPr lang="ja-JP" altLang="en-US" sz="800" smtClean="0">
                <a:latin typeface="+mn-ea"/>
              </a:rPr>
              <a:t>されるコンテナのタイプを選択します。</a:t>
            </a:r>
            <a:endParaRPr lang="en-US" altLang="ja-JP" sz="800" smtClean="0">
              <a:latin typeface="+mn-ea"/>
            </a:endParaRPr>
          </a:p>
          <a:p>
            <a:endParaRPr lang="en-US" altLang="ja-JP" sz="800">
              <a:latin typeface="+mn-ea"/>
            </a:endParaRPr>
          </a:p>
          <a:p>
            <a:endParaRPr lang="en-US" altLang="ja-JP" sz="800" smtClean="0">
              <a:latin typeface="+mn-ea"/>
            </a:endParaRPr>
          </a:p>
          <a:p>
            <a:endParaRPr lang="en-US" altLang="ja-JP" sz="800">
              <a:latin typeface="+mn-ea"/>
            </a:endParaRPr>
          </a:p>
          <a:p>
            <a:endParaRPr lang="en-US" altLang="ja-JP" sz="800" smtClean="0">
              <a:latin typeface="+mn-ea"/>
            </a:endParaRPr>
          </a:p>
          <a:p>
            <a:endParaRPr kumimoji="1" lang="en-US" altLang="ja-JP" sz="800">
              <a:latin typeface="+mn-ea"/>
            </a:endParaRPr>
          </a:p>
          <a:p>
            <a:r>
              <a:rPr lang="en-US" altLang="ja-JP" sz="1000" b="1" smtClean="0">
                <a:latin typeface="+mn-ea"/>
              </a:rPr>
              <a:t>title</a:t>
            </a:r>
          </a:p>
          <a:p>
            <a:r>
              <a:rPr kumimoji="1" lang="ja-JP" altLang="en-US" sz="1000" b="1">
                <a:latin typeface="+mn-ea"/>
              </a:rPr>
              <a:t>　</a:t>
            </a:r>
            <a:r>
              <a:rPr kumimoji="1" lang="ja-JP" altLang="en-US" sz="800" smtClean="0">
                <a:latin typeface="+mn-ea"/>
              </a:rPr>
              <a:t>コンテナのタイトルに表示するテキストを設定します。</a:t>
            </a:r>
            <a:endParaRPr kumimoji="1" lang="en-US" altLang="ja-JP" sz="800" smtClean="0">
              <a:latin typeface="+mn-ea"/>
            </a:endParaRPr>
          </a:p>
          <a:p>
            <a:r>
              <a:rPr lang="en-US" altLang="ja-JP" sz="1000" b="1" smtClean="0">
                <a:latin typeface="+mn-ea"/>
              </a:rPr>
              <a:t>col</a:t>
            </a:r>
            <a:endParaRPr kumimoji="1" lang="en-US" altLang="ja-JP" sz="1000" b="1" smtClean="0">
              <a:latin typeface="+mn-ea"/>
            </a:endParaRPr>
          </a:p>
          <a:p>
            <a:r>
              <a:rPr lang="en-US" altLang="ja-JP" sz="800" smtClean="0">
                <a:latin typeface="+mn-ea"/>
              </a:rPr>
              <a:t>    </a:t>
            </a:r>
            <a:r>
              <a:rPr lang="ja-JP" altLang="en-US" sz="800" smtClean="0">
                <a:latin typeface="+mn-ea"/>
              </a:rPr>
              <a:t>コンテナの表示開始位置</a:t>
            </a:r>
            <a:r>
              <a:rPr lang="en-US" altLang="ja-JP" sz="800" smtClean="0">
                <a:latin typeface="+mn-ea"/>
              </a:rPr>
              <a:t>(</a:t>
            </a:r>
            <a:r>
              <a:rPr lang="ja-JP" altLang="en-US" sz="800" smtClean="0">
                <a:latin typeface="+mn-ea"/>
              </a:rPr>
              <a:t>横</a:t>
            </a:r>
            <a:r>
              <a:rPr lang="en-US" altLang="ja-JP" sz="800" smtClean="0">
                <a:latin typeface="+mn-ea"/>
              </a:rPr>
              <a:t>)</a:t>
            </a:r>
            <a:r>
              <a:rPr lang="ja-JP" altLang="en-US" sz="800" smtClean="0">
                <a:latin typeface="+mn-ea"/>
              </a:rPr>
              <a:t>です。コンテナの左端の位置を指定します。</a:t>
            </a:r>
            <a:r>
              <a:rPr lang="en-US" altLang="ja-JP" sz="800" smtClean="0">
                <a:latin typeface="+mn-ea"/>
              </a:rPr>
              <a:t/>
            </a:r>
            <a:br>
              <a:rPr lang="en-US" altLang="ja-JP" sz="800" smtClean="0">
                <a:latin typeface="+mn-ea"/>
              </a:rPr>
            </a:br>
            <a:r>
              <a:rPr lang="ja-JP" altLang="en-US" sz="800">
                <a:latin typeface="+mn-ea"/>
              </a:rPr>
              <a:t> </a:t>
            </a:r>
            <a:r>
              <a:rPr lang="ja-JP" altLang="en-US" sz="800" smtClean="0">
                <a:latin typeface="+mn-ea"/>
              </a:rPr>
              <a:t>   入力値は整数です。</a:t>
            </a:r>
            <a:endParaRPr kumimoji="1" lang="en-US" altLang="ja-JP" sz="800" smtClean="0">
              <a:latin typeface="+mn-ea"/>
            </a:endParaRPr>
          </a:p>
          <a:p>
            <a:r>
              <a:rPr lang="en-US" altLang="ja-JP" sz="1000" b="1" smtClean="0">
                <a:latin typeface="+mn-ea"/>
              </a:rPr>
              <a:t>row</a:t>
            </a:r>
          </a:p>
          <a:p>
            <a:r>
              <a:rPr lang="en-US" altLang="ja-JP" sz="800" smtClean="0">
                <a:latin typeface="+mn-ea"/>
              </a:rPr>
              <a:t>    </a:t>
            </a:r>
            <a:r>
              <a:rPr lang="ja-JP" altLang="en-US" sz="800" smtClean="0">
                <a:latin typeface="+mn-ea"/>
              </a:rPr>
              <a:t>コンテナの表示開始位置</a:t>
            </a:r>
            <a:r>
              <a:rPr lang="en-US" altLang="ja-JP" sz="800" smtClean="0">
                <a:latin typeface="+mn-ea"/>
              </a:rPr>
              <a:t>(</a:t>
            </a:r>
            <a:r>
              <a:rPr lang="ja-JP" altLang="en-US" sz="800" smtClean="0">
                <a:latin typeface="+mn-ea"/>
              </a:rPr>
              <a:t>縦</a:t>
            </a:r>
            <a:r>
              <a:rPr lang="en-US" altLang="ja-JP" sz="800" smtClean="0">
                <a:latin typeface="+mn-ea"/>
              </a:rPr>
              <a:t>)</a:t>
            </a:r>
            <a:r>
              <a:rPr lang="ja-JP" altLang="en-US" sz="800" smtClean="0">
                <a:latin typeface="+mn-ea"/>
              </a:rPr>
              <a:t>です。</a:t>
            </a:r>
            <a:r>
              <a:rPr lang="ja-JP" altLang="en-US" sz="800">
                <a:latin typeface="+mn-ea"/>
              </a:rPr>
              <a:t>コンテナ</a:t>
            </a:r>
            <a:r>
              <a:rPr lang="ja-JP" altLang="en-US" sz="800" smtClean="0">
                <a:latin typeface="+mn-ea"/>
              </a:rPr>
              <a:t>の上端</a:t>
            </a:r>
            <a:r>
              <a:rPr lang="ja-JP" altLang="en-US" sz="800">
                <a:latin typeface="+mn-ea"/>
              </a:rPr>
              <a:t>の位置を指定します。</a:t>
            </a:r>
            <a:r>
              <a:rPr lang="en-US" altLang="ja-JP" sz="800">
                <a:latin typeface="+mn-ea"/>
              </a:rPr>
              <a:t/>
            </a:r>
            <a:br>
              <a:rPr lang="en-US" altLang="ja-JP" sz="800">
                <a:latin typeface="+mn-ea"/>
              </a:rPr>
            </a:br>
            <a:r>
              <a:rPr lang="ja-JP" altLang="en-US" sz="800">
                <a:latin typeface="+mn-ea"/>
              </a:rPr>
              <a:t>    入力値は整数です。</a:t>
            </a:r>
            <a:endParaRPr kumimoji="1" lang="en-US" altLang="ja-JP" sz="800" smtClean="0">
              <a:latin typeface="+mn-ea"/>
            </a:endParaRPr>
          </a:p>
          <a:p>
            <a:r>
              <a:rPr lang="en-US" altLang="ja-JP" sz="1000" b="1" err="1" smtClean="0">
                <a:latin typeface="+mn-ea"/>
              </a:rPr>
              <a:t>colSpan</a:t>
            </a:r>
            <a:endParaRPr lang="en-US" altLang="ja-JP" sz="1000" b="1" smtClean="0">
              <a:latin typeface="+mn-ea"/>
            </a:endParaRPr>
          </a:p>
          <a:p>
            <a:r>
              <a:rPr kumimoji="1" lang="en-US" altLang="ja-JP" sz="800" smtClean="0">
                <a:latin typeface="+mn-ea"/>
              </a:rPr>
              <a:t>    </a:t>
            </a:r>
            <a:r>
              <a:rPr kumimoji="1" lang="ja-JP" altLang="en-US" sz="800" smtClean="0">
                <a:latin typeface="+mn-ea"/>
              </a:rPr>
              <a:t>コンテナの</a:t>
            </a:r>
            <a:r>
              <a:rPr lang="ja-JP" altLang="en-US" sz="800" smtClean="0">
                <a:latin typeface="+mn-ea"/>
              </a:rPr>
              <a:t>横幅です。</a:t>
            </a:r>
            <a:r>
              <a:rPr lang="ja-JP" altLang="en-US" sz="800">
                <a:latin typeface="+mn-ea"/>
              </a:rPr>
              <a:t>入力</a:t>
            </a:r>
            <a:r>
              <a:rPr lang="ja-JP" altLang="en-US" sz="800" smtClean="0">
                <a:latin typeface="+mn-ea"/>
              </a:rPr>
              <a:t>値は整数です。</a:t>
            </a:r>
            <a:r>
              <a:rPr lang="en-US" altLang="ja-JP" sz="800" smtClean="0">
                <a:latin typeface="+mn-ea"/>
              </a:rPr>
              <a:t/>
            </a:r>
            <a:br>
              <a:rPr lang="en-US" altLang="ja-JP" sz="800" smtClean="0">
                <a:latin typeface="+mn-ea"/>
              </a:rPr>
            </a:br>
            <a:r>
              <a:rPr lang="ja-JP" altLang="en-US" sz="800" smtClean="0">
                <a:latin typeface="+mn-ea"/>
              </a:rPr>
              <a:t>      </a:t>
            </a:r>
            <a:r>
              <a:rPr lang="en-US" altLang="ja-JP" sz="800" smtClean="0">
                <a:latin typeface="+mn-ea"/>
              </a:rPr>
              <a:t>※</a:t>
            </a:r>
            <a:r>
              <a:rPr lang="ja-JP" altLang="en-US" sz="800" smtClean="0">
                <a:latin typeface="+mn-ea"/>
              </a:rPr>
              <a:t>デフォルトは</a:t>
            </a:r>
            <a:r>
              <a:rPr lang="en-US" altLang="ja-JP" sz="800" smtClean="0">
                <a:latin typeface="+mn-ea"/>
              </a:rPr>
              <a:t>3</a:t>
            </a:r>
            <a:r>
              <a:rPr lang="ja-JP" altLang="en-US" sz="800" smtClean="0">
                <a:latin typeface="+mn-ea"/>
              </a:rPr>
              <a:t>です。</a:t>
            </a:r>
            <a:endParaRPr kumimoji="1" lang="en-US" altLang="ja-JP" sz="800" smtClean="0">
              <a:latin typeface="+mn-ea"/>
            </a:endParaRPr>
          </a:p>
          <a:p>
            <a:r>
              <a:rPr lang="en-US" altLang="ja-JP" sz="1000" b="1" err="1" smtClean="0">
                <a:latin typeface="+mn-ea"/>
              </a:rPr>
              <a:t>rowSpan</a:t>
            </a:r>
            <a:r>
              <a:rPr lang="en-US" altLang="ja-JP" sz="800" smtClean="0">
                <a:latin typeface="+mn-ea"/>
              </a:rPr>
              <a:t/>
            </a:r>
            <a:br>
              <a:rPr lang="en-US" altLang="ja-JP" sz="800" smtClean="0">
                <a:latin typeface="+mn-ea"/>
              </a:rPr>
            </a:br>
            <a:r>
              <a:rPr lang="ja-JP" altLang="en-US" sz="800" smtClean="0">
                <a:latin typeface="+mn-ea"/>
              </a:rPr>
              <a:t>     コンテナの高さです。入力値は整数です。</a:t>
            </a:r>
            <a:r>
              <a:rPr lang="en-US" altLang="ja-JP" sz="800" smtClean="0">
                <a:latin typeface="+mn-ea"/>
              </a:rPr>
              <a:t/>
            </a:r>
            <a:br>
              <a:rPr lang="en-US" altLang="ja-JP" sz="800" smtClean="0">
                <a:latin typeface="+mn-ea"/>
              </a:rPr>
            </a:br>
            <a:r>
              <a:rPr lang="ja-JP" altLang="en-US" sz="800" smtClean="0">
                <a:latin typeface="+mn-ea"/>
              </a:rPr>
              <a:t>　　</a:t>
            </a:r>
            <a:r>
              <a:rPr lang="en-US" altLang="ja-JP" sz="800" smtClean="0">
                <a:latin typeface="+mn-ea"/>
              </a:rPr>
              <a:t>※</a:t>
            </a:r>
            <a:r>
              <a:rPr lang="ja-JP" altLang="en-US" sz="800" smtClean="0">
                <a:latin typeface="+mn-ea"/>
              </a:rPr>
              <a:t>デフォルトは５です。</a:t>
            </a:r>
            <a:endParaRPr kumimoji="1" lang="ja-JP" altLang="en-US" sz="800" smtClean="0">
              <a:latin typeface="+mn-ea"/>
            </a:endParaRPr>
          </a:p>
        </p:txBody>
      </p:sp>
      <p:sp>
        <p:nvSpPr>
          <p:cNvPr id="16" name="テキスト ボックス 15"/>
          <p:cNvSpPr txBox="1"/>
          <p:nvPr/>
        </p:nvSpPr>
        <p:spPr>
          <a:xfrm>
            <a:off x="899592" y="2099501"/>
            <a:ext cx="2880320" cy="584775"/>
          </a:xfrm>
          <a:prstGeom prst="rect">
            <a:avLst/>
          </a:prstGeom>
          <a:noFill/>
        </p:spPr>
        <p:txBody>
          <a:bodyPr wrap="square" rtlCol="0">
            <a:spAutoFit/>
          </a:bodyPr>
          <a:lstStyle/>
          <a:p>
            <a:r>
              <a:rPr lang="ja-JP" altLang="en-US" sz="800" smtClean="0"/>
              <a:t>・</a:t>
            </a:r>
            <a:r>
              <a:rPr lang="en-US" altLang="ja-JP" sz="800" smtClean="0"/>
              <a:t>‘pane’</a:t>
            </a:r>
            <a:r>
              <a:rPr lang="ja-JP" altLang="en-US" sz="800" smtClean="0"/>
              <a:t>　　　→　ベーシックコンテナ</a:t>
            </a:r>
            <a:r>
              <a:rPr lang="en-US" altLang="ja-JP" sz="800" smtClean="0"/>
              <a:t> </a:t>
            </a:r>
          </a:p>
          <a:p>
            <a:r>
              <a:rPr lang="ja-JP" altLang="en-US" sz="800" smtClean="0"/>
              <a:t>・</a:t>
            </a:r>
            <a:r>
              <a:rPr lang="en-US" altLang="ja-JP" sz="800" smtClean="0"/>
              <a:t>‘tab’ </a:t>
            </a:r>
            <a:r>
              <a:rPr lang="ja-JP" altLang="en-US" sz="800" smtClean="0"/>
              <a:t>　　　  →　タブコンテナ</a:t>
            </a:r>
            <a:endParaRPr lang="en-US" altLang="ja-JP" sz="800" smtClean="0"/>
          </a:p>
          <a:p>
            <a:r>
              <a:rPr lang="ja-JP" altLang="en-US" sz="800" smtClean="0"/>
              <a:t>・</a:t>
            </a:r>
            <a:r>
              <a:rPr lang="en-US" altLang="ja-JP" sz="800" smtClean="0"/>
              <a:t>‘accordion’   </a:t>
            </a:r>
            <a:r>
              <a:rPr lang="ja-JP" altLang="en-US" sz="800" smtClean="0"/>
              <a:t>→　アコーディオンコンテナ</a:t>
            </a:r>
            <a:endParaRPr lang="en-US" altLang="ja-JP" sz="800" smtClean="0"/>
          </a:p>
          <a:p>
            <a:r>
              <a:rPr lang="ja-JP" altLang="en-US" sz="800" smtClean="0"/>
              <a:t>・</a:t>
            </a:r>
            <a:r>
              <a:rPr lang="en-US" altLang="ja-JP" sz="800" smtClean="0"/>
              <a:t>‘carousel’</a:t>
            </a:r>
            <a:r>
              <a:rPr lang="ja-JP" altLang="en-US" sz="800" smtClean="0"/>
              <a:t>　  →　カルーセル</a:t>
            </a:r>
            <a:endParaRPr kumimoji="1" lang="ja-JP" altLang="en-US" sz="800" smtClean="0"/>
          </a:p>
        </p:txBody>
      </p:sp>
      <p:grpSp>
        <p:nvGrpSpPr>
          <p:cNvPr id="15" name="グループ化 14"/>
          <p:cNvGrpSpPr/>
          <p:nvPr/>
        </p:nvGrpSpPr>
        <p:grpSpPr>
          <a:xfrm>
            <a:off x="0" y="-12143"/>
            <a:ext cx="9145478" cy="714736"/>
            <a:chOff x="0" y="-12143"/>
            <a:chExt cx="9145478" cy="714736"/>
          </a:xfrm>
        </p:grpSpPr>
        <p:sp>
          <p:nvSpPr>
            <p:cNvPr id="17"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1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0" name="ホームベース 19"/>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1"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2"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1/2</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100076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6853" y="704255"/>
            <a:ext cx="5724644" cy="861774"/>
          </a:xfrm>
          <a:prstGeom prst="rect">
            <a:avLst/>
          </a:prstGeom>
          <a:noFill/>
        </p:spPr>
        <p:txBody>
          <a:bodyPr wrap="none" rtlCol="0">
            <a:spAutoFit/>
          </a:bodyPr>
          <a:lstStyle/>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■免責事項</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　</a:t>
            </a:r>
            <a:r>
              <a:rPr lang="ja-JP" altLang="en-US" sz="1200" smtClean="0">
                <a:solidFill>
                  <a:srgbClr val="404040"/>
                </a:solidFill>
                <a:latin typeface="メイリオ" panose="020B0604030504040204" pitchFamily="50" charset="-128"/>
                <a:ea typeface="メイリオ" panose="020B0604030504040204" pitchFamily="50" charset="-128"/>
              </a:rPr>
              <a:t>株式会社アシストは、本書の記載事項に関していかなる保証もいたしません。</a:t>
            </a:r>
            <a:endParaRPr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lang="ja-JP" altLang="en-US" sz="1200">
                <a:solidFill>
                  <a:srgbClr val="404040"/>
                </a:solidFill>
                <a:latin typeface="メイリオ" panose="020B0604030504040204" pitchFamily="50" charset="-128"/>
                <a:ea typeface="メイリオ" panose="020B0604030504040204" pitchFamily="50" charset="-128"/>
              </a:rPr>
              <a:t>　また、 本書の記載内容に起因する問題についても責任を負いかねます。</a:t>
            </a:r>
            <a:endParaRPr kumimoji="1" lang="ja-JP" altLang="en-US" sz="1200">
              <a:solidFill>
                <a:srgbClr val="404040"/>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86853" y="1749708"/>
            <a:ext cx="8648521" cy="1374735"/>
          </a:xfrm>
          <a:prstGeom prst="rect">
            <a:avLst/>
          </a:prstGeom>
          <a:noFill/>
        </p:spPr>
        <p:txBody>
          <a:bodyPr wrap="none" rtlCol="0">
            <a:spAutoFit/>
          </a:bodyPr>
          <a:lstStyle/>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■本資料の内容に</a:t>
            </a:r>
            <a:r>
              <a:rPr kumimoji="1" lang="ja-JP" altLang="en-US" sz="1200" smtClean="0">
                <a:solidFill>
                  <a:srgbClr val="404040"/>
                </a:solidFill>
                <a:latin typeface="メイリオ" panose="020B0604030504040204" pitchFamily="50" charset="-128"/>
                <a:ea typeface="メイリオ" panose="020B0604030504040204" pitchFamily="50" charset="-128"/>
              </a:rPr>
              <a:t>ついて</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　本資料に記載の技術情報およびプログラムは</a:t>
            </a:r>
            <a:r>
              <a:rPr kumimoji="1" lang="ja-JP" altLang="en-US" sz="1200" smtClean="0">
                <a:solidFill>
                  <a:srgbClr val="404040"/>
                </a:solidFill>
                <a:latin typeface="メイリオ" panose="020B0604030504040204" pitchFamily="50" charset="-128"/>
                <a:ea typeface="メイリオ" panose="020B0604030504040204" pitchFamily="50" charset="-128"/>
              </a:rPr>
              <a:t>、本書に記載されている前提に基づき、初期動作のみ確認をしております。</a:t>
            </a:r>
          </a:p>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　システム環境の設定変更や導入製品のバージョンアップを実施した場合などは考慮されていません。</a:t>
            </a:r>
          </a:p>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　初期</a:t>
            </a:r>
            <a:r>
              <a:rPr kumimoji="1" lang="ja-JP" altLang="en-US" sz="1200">
                <a:solidFill>
                  <a:srgbClr val="404040"/>
                </a:solidFill>
                <a:latin typeface="メイリオ" panose="020B0604030504040204" pitchFamily="50" charset="-128"/>
                <a:ea typeface="メイリオ" panose="020B0604030504040204" pitchFamily="50" charset="-128"/>
              </a:rPr>
              <a:t>動作確認後、システム環境変更後の動作については、保証いたしませんので</a:t>
            </a:r>
            <a:r>
              <a:rPr kumimoji="1" lang="ja-JP" altLang="en-US" sz="1200" smtClean="0">
                <a:solidFill>
                  <a:srgbClr val="404040"/>
                </a:solidFill>
                <a:latin typeface="メイリオ" panose="020B0604030504040204" pitchFamily="50" charset="-128"/>
                <a:ea typeface="メイリオ" panose="020B0604030504040204" pitchFamily="50" charset="-128"/>
              </a:rPr>
              <a:t>、ご了承</a:t>
            </a:r>
            <a:r>
              <a:rPr kumimoji="1" lang="ja-JP" altLang="en-US" sz="1200">
                <a:solidFill>
                  <a:srgbClr val="404040"/>
                </a:solidFill>
                <a:latin typeface="メイリオ" panose="020B0604030504040204" pitchFamily="50" charset="-128"/>
                <a:ea typeface="メイリオ" panose="020B0604030504040204" pitchFamily="50" charset="-128"/>
              </a:rPr>
              <a:t>ください。</a:t>
            </a:r>
          </a:p>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　また</a:t>
            </a:r>
            <a:r>
              <a:rPr kumimoji="1" lang="ja-JP" altLang="en-US" sz="1200">
                <a:solidFill>
                  <a:srgbClr val="404040"/>
                </a:solidFill>
                <a:latin typeface="メイリオ" panose="020B0604030504040204" pitchFamily="50" charset="-128"/>
                <a:ea typeface="メイリオ" panose="020B0604030504040204" pitchFamily="50" charset="-128"/>
              </a:rPr>
              <a:t>、本書の内容は、事前予告なく変更されることがあります。</a:t>
            </a:r>
          </a:p>
        </p:txBody>
      </p:sp>
      <p:sp>
        <p:nvSpPr>
          <p:cNvPr id="14" name="正方形/長方形 13"/>
          <p:cNvSpPr/>
          <p:nvPr/>
        </p:nvSpPr>
        <p:spPr>
          <a:xfrm>
            <a:off x="186853" y="3308122"/>
            <a:ext cx="6122507" cy="1374735"/>
          </a:xfrm>
          <a:prstGeom prst="rect">
            <a:avLst/>
          </a:prstGeom>
        </p:spPr>
        <p:txBody>
          <a:bodyPr wrap="square">
            <a:spAutoFit/>
          </a:bodyPr>
          <a:lstStyle/>
          <a:p>
            <a:pPr lvl="0">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■動作確認</a:t>
            </a:r>
            <a:r>
              <a:rPr kumimoji="1" lang="ja-JP" altLang="en-US" sz="1200" smtClean="0">
                <a:solidFill>
                  <a:srgbClr val="404040"/>
                </a:solidFill>
                <a:latin typeface="メイリオ" panose="020B0604030504040204" pitchFamily="50" charset="-128"/>
                <a:ea typeface="メイリオ" panose="020B0604030504040204" pitchFamily="50" charset="-128"/>
              </a:rPr>
              <a:t>環境</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lvl="0">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　</a:t>
            </a:r>
            <a:r>
              <a:rPr kumimoji="1" lang="ja-JP" altLang="en-US" sz="1200" smtClean="0">
                <a:solidFill>
                  <a:srgbClr val="404040"/>
                </a:solidFill>
                <a:latin typeface="メイリオ" panose="020B0604030504040204" pitchFamily="50" charset="-128"/>
                <a:ea typeface="メイリオ" panose="020B0604030504040204" pitchFamily="50" charset="-128"/>
              </a:rPr>
              <a:t>本資料に記載のプログラムは、以下の環境にて動作を確認しております。</a:t>
            </a:r>
            <a:endParaRPr kumimoji="1" lang="en-US" altLang="ja-JP" sz="1200">
              <a:solidFill>
                <a:srgbClr val="404040"/>
              </a:solidFill>
              <a:latin typeface="メイリオ" panose="020B0604030504040204" pitchFamily="50" charset="-128"/>
              <a:ea typeface="メイリオ" panose="020B0604030504040204" pitchFamily="50" charset="-128"/>
            </a:endParaRPr>
          </a:p>
          <a:p>
            <a:pPr lvl="0">
              <a:lnSpc>
                <a:spcPts val="2000"/>
              </a:lnSpc>
            </a:pP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lvl="0">
              <a:lnSpc>
                <a:spcPts val="2000"/>
              </a:lnSpc>
            </a:pP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lvl="0">
              <a:lnSpc>
                <a:spcPts val="2000"/>
              </a:lnSpc>
            </a:pPr>
            <a:endParaRPr kumimoji="1" lang="ja-JP" altLang="en-US" sz="1200">
              <a:solidFill>
                <a:srgbClr val="404040"/>
              </a:solidFill>
              <a:latin typeface="メイリオ" panose="020B0604030504040204" pitchFamily="50" charset="-128"/>
              <a:ea typeface="メイリオ" panose="020B0604030504040204" pitchFamily="50" charset="-128"/>
            </a:endParaRPr>
          </a:p>
        </p:txBody>
      </p:sp>
      <p:sp>
        <p:nvSpPr>
          <p:cNvPr id="12"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smtClean="0">
                <a:solidFill>
                  <a:srgbClr val="595959"/>
                </a:solidFill>
              </a:rPr>
              <a:t>© K.K. </a:t>
            </a:r>
            <a:r>
              <a:rPr lang="en-US" altLang="ja-JP" sz="1000" err="1" smtClean="0">
                <a:solidFill>
                  <a:srgbClr val="595959"/>
                </a:solidFill>
              </a:rPr>
              <a:t>Ashisuto</a:t>
            </a:r>
            <a:endParaRPr lang="ja-JP" altLang="en-US" sz="1000">
              <a:solidFill>
                <a:srgbClr val="595959"/>
              </a:solidFill>
            </a:endParaRPr>
          </a:p>
        </p:txBody>
      </p:sp>
      <p:sp>
        <p:nvSpPr>
          <p:cNvPr id="13"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4B22246B-72CC-4AB3-AEF9-7F9B00475CC6}" type="slidenum">
              <a:rPr lang="ja-JP" altLang="en-US" sz="1000" b="1" smtClean="0">
                <a:solidFill>
                  <a:srgbClr val="595959"/>
                </a:solidFill>
              </a:rPr>
              <a:pPr algn="r"/>
              <a:t>7</a:t>
            </a:fld>
            <a:endParaRPr lang="ja-JP" altLang="en-US" sz="1000" b="1">
              <a:solidFill>
                <a:srgbClr val="595959"/>
              </a:solidFill>
            </a:endParaRPr>
          </a:p>
        </p:txBody>
      </p:sp>
      <p:grpSp>
        <p:nvGrpSpPr>
          <p:cNvPr id="2" name="グループ化 1"/>
          <p:cNvGrpSpPr/>
          <p:nvPr/>
        </p:nvGrpSpPr>
        <p:grpSpPr>
          <a:xfrm>
            <a:off x="0" y="-11046"/>
            <a:ext cx="9144000" cy="664208"/>
            <a:chOff x="0" y="-11046"/>
            <a:chExt cx="9144000" cy="664208"/>
          </a:xfrm>
        </p:grpSpPr>
        <p:sp>
          <p:nvSpPr>
            <p:cNvPr id="16"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bg1"/>
                  </a:solidFill>
                  <a:latin typeface="Arial"/>
                  <a:ea typeface="Arial"/>
                  <a:cs typeface="Arial"/>
                  <a:sym typeface="Arial"/>
                </a:rPr>
                <a:t>免責事項</a:t>
              </a:r>
              <a:endParaRPr lang="ja-JP" altLang="en-US">
                <a:solidFill>
                  <a:schemeClr val="bg1"/>
                </a:solidFill>
                <a:latin typeface="Arial"/>
                <a:ea typeface="Arial"/>
                <a:cs typeface="Arial"/>
                <a:sym typeface="Arial"/>
              </a:endParaRPr>
            </a:p>
          </p:txBody>
        </p:sp>
        <p:grpSp>
          <p:nvGrpSpPr>
            <p:cNvPr id="17" name="グループ化 16"/>
            <p:cNvGrpSpPr/>
            <p:nvPr/>
          </p:nvGrpSpPr>
          <p:grpSpPr>
            <a:xfrm>
              <a:off x="7462663" y="1562"/>
              <a:ext cx="1681337" cy="651600"/>
              <a:chOff x="7452318" y="1562"/>
              <a:chExt cx="1681337" cy="651600"/>
            </a:xfrm>
          </p:grpSpPr>
          <p:sp>
            <p:nvSpPr>
              <p:cNvPr id="18" name="ホームベース 17"/>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9"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1/2</a:t>
                </a:r>
                <a:endParaRPr lang="ja-JP" altLang="en-US" sz="3200" b="1">
                  <a:solidFill>
                    <a:schemeClr val="tx2"/>
                  </a:solidFill>
                  <a:latin typeface="+mj-ea"/>
                  <a:ea typeface="+mj-ea"/>
                  <a:cs typeface="Quattrocento Sans"/>
                  <a:sym typeface="Quattrocento Sans"/>
                </a:endParaRPr>
              </a:p>
            </p:txBody>
          </p:sp>
        </p:grpSp>
        <p:sp>
          <p:nvSpPr>
            <p:cNvPr id="2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100" smtClean="0">
                  <a:solidFill>
                    <a:schemeClr val="dk1"/>
                  </a:solidFill>
                  <a:latin typeface="+mj-ea"/>
                  <a:ea typeface="+mj-ea"/>
                  <a:cs typeface="Arial"/>
                  <a:sym typeface="Arial"/>
                </a:rPr>
                <a:t>本書について</a:t>
              </a:r>
              <a:endParaRPr sz="1100" b="0" i="0" u="none" strike="noStrike" cap="none">
                <a:solidFill>
                  <a:schemeClr val="dk1"/>
                </a:solidFill>
                <a:latin typeface="+mj-ea"/>
                <a:ea typeface="+mj-ea"/>
                <a:cs typeface="Arial"/>
                <a:sym typeface="Arial"/>
              </a:endParaRPr>
            </a:p>
          </p:txBody>
        </p:sp>
      </p:grpSp>
      <p:graphicFrame>
        <p:nvGraphicFramePr>
          <p:cNvPr id="21" name="Google Shape;141;p27"/>
          <p:cNvGraphicFramePr/>
          <p:nvPr>
            <p:extLst>
              <p:ext uri="{D42A27DB-BD31-4B8C-83A1-F6EECF244321}">
                <p14:modId xmlns:p14="http://schemas.microsoft.com/office/powerpoint/2010/main" val="3902324388"/>
              </p:ext>
            </p:extLst>
          </p:nvPr>
        </p:nvGraphicFramePr>
        <p:xfrm>
          <a:off x="395536" y="3869101"/>
          <a:ext cx="4896544" cy="841188"/>
        </p:xfrm>
        <a:graphic>
          <a:graphicData uri="http://schemas.openxmlformats.org/drawingml/2006/table">
            <a:tbl>
              <a:tblPr>
                <a:noFill/>
              </a:tblPr>
              <a:tblGrid>
                <a:gridCol w="1800200">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294482">
                <a:tc>
                  <a:txBody>
                    <a:bodyPr/>
                    <a:lstStyle/>
                    <a:p>
                      <a:pPr marL="0" lvl="0" indent="0" algn="r" rtl="0">
                        <a:spcBef>
                          <a:spcPts val="0"/>
                        </a:spcBef>
                        <a:spcAft>
                          <a:spcPts val="0"/>
                        </a:spcAft>
                        <a:buNone/>
                      </a:pPr>
                      <a:r>
                        <a:rPr kumimoji="1" lang="en-US" altLang="ja-JP" sz="1200" err="1" smtClean="0">
                          <a:solidFill>
                            <a:schemeClr val="bg1"/>
                          </a:solidFill>
                          <a:latin typeface="メイリオ" panose="020B0604030504040204" pitchFamily="50" charset="-128"/>
                          <a:ea typeface="メイリオ" panose="020B0604030504040204" pitchFamily="50" charset="-128"/>
                        </a:rPr>
                        <a:t>WebFOCUS</a:t>
                      </a:r>
                      <a:r>
                        <a:rPr kumimoji="1" lang="ja-JP" altLang="en-US" sz="1200" smtClean="0">
                          <a:solidFill>
                            <a:schemeClr val="bg1"/>
                          </a:solidFill>
                          <a:latin typeface="メイリオ" panose="020B0604030504040204" pitchFamily="50" charset="-128"/>
                          <a:ea typeface="メイリオ" panose="020B0604030504040204" pitchFamily="50" charset="-128"/>
                        </a:rPr>
                        <a:t>バージョン</a:t>
                      </a:r>
                      <a:endParaRPr sz="1200" b="1">
                        <a:solidFill>
                          <a:schemeClr val="bg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200" smtClean="0">
                          <a:solidFill>
                            <a:srgbClr val="404040"/>
                          </a:solidFill>
                          <a:latin typeface="メイリオ" panose="020B0604030504040204" pitchFamily="50" charset="-128"/>
                          <a:ea typeface="メイリオ" panose="020B0604030504040204" pitchFamily="50" charset="-128"/>
                        </a:rPr>
                        <a:t>9.1.1</a:t>
                      </a:r>
                    </a:p>
                  </a:txBody>
                  <a:tcPr marL="91425" marR="91425" marT="91425" marB="91425">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2727">
                <a:tc>
                  <a:txBody>
                    <a:bodyPr/>
                    <a:lstStyle/>
                    <a:p>
                      <a:pPr marL="0" lvl="0" indent="0" algn="r" rtl="0">
                        <a:spcBef>
                          <a:spcPts val="0"/>
                        </a:spcBef>
                        <a:spcAft>
                          <a:spcPts val="0"/>
                        </a:spcAft>
                        <a:buNone/>
                      </a:pPr>
                      <a:r>
                        <a:rPr kumimoji="1" lang="ja-JP" altLang="en-US" sz="1200" smtClean="0">
                          <a:solidFill>
                            <a:schemeClr val="bg1"/>
                          </a:solidFill>
                          <a:latin typeface="メイリオ" panose="020B0604030504040204" pitchFamily="50" charset="-128"/>
                          <a:ea typeface="メイリオ" panose="020B0604030504040204" pitchFamily="50" charset="-128"/>
                        </a:rPr>
                        <a:t>ブラウザ</a:t>
                      </a:r>
                      <a:endParaRPr sz="1200" b="1">
                        <a:solidFill>
                          <a:schemeClr val="bg1"/>
                        </a:solidFill>
                        <a:latin typeface="メイリオ" panose="020B0604030504040204" pitchFamily="50" charset="-128"/>
                        <a:ea typeface="メイリオ" panose="020B0604030504040204" pitchFamily="50" charset="-128"/>
                        <a:cs typeface="Kosugi Maru"/>
                        <a:sym typeface="Kosugi Maru"/>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tx2">
                        <a:lumMod val="75000"/>
                      </a:schemeClr>
                    </a:solidFill>
                  </a:tcPr>
                </a:tc>
                <a:tc>
                  <a:txBody>
                    <a:bodyPr/>
                    <a:lstStyle/>
                    <a:p>
                      <a:pPr marL="0" marR="0" lvl="0" indent="0" algn="l" defTabSz="914400" rtl="0" eaLnBrk="1" fontAlgn="auto" latinLnBrk="0" hangingPunct="1">
                        <a:lnSpc>
                          <a:spcPct val="130000"/>
                        </a:lnSpc>
                        <a:spcBef>
                          <a:spcPts val="0"/>
                        </a:spcBef>
                        <a:spcAft>
                          <a:spcPts val="0"/>
                        </a:spcAft>
                        <a:buClr>
                          <a:schemeClr val="dk1"/>
                        </a:buClr>
                        <a:buSzPts val="1100"/>
                        <a:buFont typeface="Arial"/>
                        <a:buNone/>
                        <a:tabLst/>
                        <a:defRPr/>
                      </a:pPr>
                      <a:r>
                        <a:rPr kumimoji="1" lang="en-US" altLang="ja-JP" sz="1200" smtClean="0">
                          <a:solidFill>
                            <a:srgbClr val="404040"/>
                          </a:solidFill>
                          <a:latin typeface="メイリオ" panose="020B0604030504040204" pitchFamily="50" charset="-128"/>
                          <a:ea typeface="メイリオ" panose="020B0604030504040204" pitchFamily="50" charset="-128"/>
                        </a:rPr>
                        <a:t>Google Chrome</a:t>
                      </a: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6578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70</a:t>
            </a:fld>
            <a:endParaRPr lang="ja-JP" altLang="en-US"/>
          </a:p>
        </p:txBody>
      </p:sp>
      <p:grpSp>
        <p:nvGrpSpPr>
          <p:cNvPr id="6" name="Google Shape;599;p32"/>
          <p:cNvGrpSpPr/>
          <p:nvPr/>
        </p:nvGrpSpPr>
        <p:grpSpPr>
          <a:xfrm>
            <a:off x="107504" y="771550"/>
            <a:ext cx="8927495" cy="3384376"/>
            <a:chOff x="214055" y="-3734111"/>
            <a:chExt cx="8714429" cy="4473098"/>
          </a:xfrm>
        </p:grpSpPr>
        <p:sp>
          <p:nvSpPr>
            <p:cNvPr id="7" name="Google Shape;600;p32"/>
            <p:cNvSpPr/>
            <p:nvPr/>
          </p:nvSpPr>
          <p:spPr>
            <a:xfrm>
              <a:off x="215516" y="-3485830"/>
              <a:ext cx="8712968" cy="4224817"/>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601;p32"/>
            <p:cNvSpPr/>
            <p:nvPr/>
          </p:nvSpPr>
          <p:spPr>
            <a:xfrm>
              <a:off x="214055" y="-3734111"/>
              <a:ext cx="2648797" cy="248281"/>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Tips</a:t>
              </a:r>
              <a:endParaRPr sz="1400" b="0" i="0" u="none" strike="noStrike" cap="none">
                <a:solidFill>
                  <a:schemeClr val="lt1"/>
                </a:solidFill>
                <a:latin typeface="Arial"/>
                <a:ea typeface="Arial"/>
                <a:cs typeface="Arial"/>
                <a:sym typeface="Arial"/>
              </a:endParaRPr>
            </a:p>
          </p:txBody>
        </p:sp>
        <p:sp>
          <p:nvSpPr>
            <p:cNvPr id="9" name="Google Shape;602;p32"/>
            <p:cNvSpPr txBox="1"/>
            <p:nvPr/>
          </p:nvSpPr>
          <p:spPr>
            <a:xfrm>
              <a:off x="214055" y="-3426018"/>
              <a:ext cx="8456143" cy="8135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200" b="1" i="0" u="none" strike="noStrike" cap="none" smtClean="0">
                  <a:solidFill>
                    <a:srgbClr val="595959"/>
                  </a:solidFill>
                  <a:latin typeface="+mn-ea"/>
                  <a:cs typeface="Quattrocento Sans"/>
                  <a:sym typeface="Quattrocento Sans"/>
                </a:rPr>
                <a:t>コンテンツの表示位置・サイズの単位について</a:t>
              </a:r>
              <a:endParaRPr lang="en-US" altLang="ja-JP" sz="1200" b="1" i="0" u="none" strike="noStrike" cap="none"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sz="1200" b="1">
                <a:solidFill>
                  <a:srgbClr val="595959"/>
                </a:solidFill>
                <a:latin typeface="+mn-ea"/>
                <a:cs typeface="Quattrocento Sans"/>
                <a:sym typeface="Quattrocento Sans"/>
              </a:endParaRPr>
            </a:p>
            <a:p>
              <a:pPr lvl="0"/>
              <a:r>
                <a:rPr lang="en-US" sz="1000" err="1" smtClean="0">
                  <a:solidFill>
                    <a:srgbClr val="595959"/>
                  </a:solidFill>
                  <a:latin typeface="+mn-ea"/>
                  <a:cs typeface="Quattrocento Sans"/>
                  <a:sym typeface="Quattrocento Sans"/>
                </a:rPr>
                <a:t>addContainer</a:t>
              </a:r>
              <a:r>
                <a:rPr lang="ja-JP" altLang="en-US" sz="1000" smtClean="0">
                  <a:solidFill>
                    <a:srgbClr val="595959"/>
                  </a:solidFill>
                  <a:latin typeface="+mn-ea"/>
                  <a:cs typeface="Quattrocento Sans"/>
                  <a:sym typeface="Quattrocento Sans"/>
                </a:rPr>
                <a:t>メソッドで指定するコンテンツの表示位置・縦横</a:t>
              </a:r>
              <a:r>
                <a:rPr lang="ja-JP" altLang="en-US" sz="1000">
                  <a:solidFill>
                    <a:srgbClr val="595959"/>
                  </a:solidFill>
                  <a:latin typeface="+mn-ea"/>
                  <a:cs typeface="Quattrocento Sans"/>
                  <a:sym typeface="Quattrocento Sans"/>
                </a:rPr>
                <a:t>幅</a:t>
              </a:r>
              <a:r>
                <a:rPr lang="ja-JP" altLang="en-US" sz="1000" smtClean="0">
                  <a:solidFill>
                    <a:srgbClr val="595959"/>
                  </a:solidFill>
                  <a:latin typeface="+mn-ea"/>
                  <a:cs typeface="Quattrocento Sans"/>
                  <a:sym typeface="Quattrocento Sans"/>
                </a:rPr>
                <a:t>の単位は、ページ内の 「</a:t>
              </a:r>
              <a:r>
                <a:rPr lang="ja-JP" altLang="en-US" sz="1000">
                  <a:solidFill>
                    <a:srgbClr val="595959"/>
                  </a:solidFill>
                  <a:latin typeface="+mn-ea"/>
                  <a:cs typeface="Quattrocento Sans"/>
                  <a:sym typeface="Quattrocento Sans"/>
                </a:rPr>
                <a:t>セクション</a:t>
              </a:r>
              <a:r>
                <a:rPr lang="ja-JP" altLang="en-US" sz="1000" smtClean="0">
                  <a:solidFill>
                    <a:srgbClr val="595959"/>
                  </a:solidFill>
                  <a:latin typeface="+mn-ea"/>
                  <a:cs typeface="Quattrocento Sans"/>
                  <a:sym typeface="Quattrocento Sans"/>
                </a:rPr>
                <a:t>のセル」 の数で指定します。</a:t>
              </a:r>
              <a:endParaRPr sz="1000" i="0" u="none" strike="noStrike" cap="none">
                <a:solidFill>
                  <a:srgbClr val="595959"/>
                </a:solidFill>
                <a:latin typeface="+mn-ea"/>
                <a:cs typeface="Quattrocento Sans"/>
                <a:sym typeface="Quattrocento Sans"/>
              </a:endParaRPr>
            </a:p>
          </p:txBody>
        </p:sp>
      </p:gr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rightnessContrast contrast="-38000"/>
                    </a14:imgEffect>
                  </a14:imgLayer>
                </a14:imgProps>
              </a:ext>
            </a:extLst>
          </a:blip>
          <a:stretch>
            <a:fillRect/>
          </a:stretch>
        </p:blipFill>
        <p:spPr>
          <a:xfrm>
            <a:off x="2699792" y="1808019"/>
            <a:ext cx="2426043" cy="1620466"/>
          </a:xfrm>
          <a:prstGeom prst="rect">
            <a:avLst/>
          </a:prstGeom>
          <a:effectLst>
            <a:outerShdw blurRad="63500" sx="102000" sy="102000" algn="ctr" rotWithShape="0">
              <a:schemeClr val="bg1">
                <a:lumMod val="75000"/>
                <a:alpha val="60000"/>
              </a:schemeClr>
            </a:outerShdw>
          </a:effectLst>
        </p:spPr>
      </p:pic>
      <p:sp>
        <p:nvSpPr>
          <p:cNvPr id="12" name="正方形/長方形 11"/>
          <p:cNvSpPr/>
          <p:nvPr/>
        </p:nvSpPr>
        <p:spPr>
          <a:xfrm>
            <a:off x="2813798" y="2343871"/>
            <a:ext cx="318042" cy="22787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13" name="線吹き出し 1 (枠付き) 12"/>
          <p:cNvSpPr/>
          <p:nvPr/>
        </p:nvSpPr>
        <p:spPr>
          <a:xfrm>
            <a:off x="323528" y="1816736"/>
            <a:ext cx="1824832" cy="683005"/>
          </a:xfrm>
          <a:prstGeom prst="borderCallout1">
            <a:avLst>
              <a:gd name="adj1" fmla="val 53423"/>
              <a:gd name="adj2" fmla="val 101232"/>
              <a:gd name="adj3" fmla="val 89639"/>
              <a:gd name="adj4" fmla="val 136046"/>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rtl="0">
              <a:lnSpc>
                <a:spcPct val="100000"/>
              </a:lnSpc>
              <a:spcBef>
                <a:spcPts val="0"/>
              </a:spcBef>
              <a:spcAft>
                <a:spcPts val="0"/>
              </a:spcAft>
              <a:buNone/>
            </a:pPr>
            <a:endParaRPr lang="en-US" altLang="ja-JP" sz="1000" smtClean="0">
              <a:solidFill>
                <a:schemeClr val="dk1"/>
              </a:solidFill>
              <a:latin typeface="+mn-ea"/>
              <a:cs typeface="Arial"/>
              <a:sym typeface="Arial"/>
            </a:endParaRPr>
          </a:p>
          <a:p>
            <a:pPr marL="0" marR="0" indent="0" rtl="0">
              <a:lnSpc>
                <a:spcPct val="100000"/>
              </a:lnSpc>
              <a:spcBef>
                <a:spcPts val="0"/>
              </a:spcBef>
              <a:spcAft>
                <a:spcPts val="0"/>
              </a:spcAft>
              <a:buNone/>
            </a:pPr>
            <a:r>
              <a:rPr lang="ja-JP" altLang="en-US" sz="1000">
                <a:solidFill>
                  <a:schemeClr val="dk1"/>
                </a:solidFill>
                <a:latin typeface="+mn-ea"/>
                <a:cs typeface="Arial"/>
                <a:sym typeface="Arial"/>
              </a:rPr>
              <a:t>セクションのセル</a:t>
            </a:r>
            <a:r>
              <a:rPr lang="ja-JP" altLang="en-US" sz="1000" smtClean="0">
                <a:solidFill>
                  <a:schemeClr val="dk1"/>
                </a:solidFill>
                <a:latin typeface="+mn-ea"/>
                <a:cs typeface="Arial"/>
                <a:sym typeface="Arial"/>
              </a:rPr>
              <a:t> </a:t>
            </a:r>
            <a:r>
              <a:rPr lang="en-US" altLang="ja-JP" sz="1000" smtClean="0">
                <a:solidFill>
                  <a:schemeClr val="dk1"/>
                </a:solidFill>
                <a:latin typeface="+mn-ea"/>
                <a:cs typeface="Arial"/>
                <a:sym typeface="Arial"/>
              </a:rPr>
              <a:t>1</a:t>
            </a:r>
            <a:r>
              <a:rPr lang="ja-JP" altLang="en-US" sz="1000" smtClean="0">
                <a:solidFill>
                  <a:schemeClr val="dk1"/>
                </a:solidFill>
                <a:latin typeface="+mn-ea"/>
                <a:cs typeface="Arial"/>
                <a:sym typeface="Arial"/>
              </a:rPr>
              <a:t>個 </a:t>
            </a:r>
            <a:r>
              <a:rPr lang="en-US" altLang="ja-JP" sz="1000" smtClean="0">
                <a:solidFill>
                  <a:schemeClr val="dk1"/>
                </a:solidFill>
                <a:latin typeface="+mn-ea"/>
                <a:cs typeface="Arial"/>
                <a:sym typeface="Arial"/>
              </a:rPr>
              <a:t/>
            </a:r>
            <a:br>
              <a:rPr lang="en-US" altLang="ja-JP" sz="1000" smtClean="0">
                <a:solidFill>
                  <a:schemeClr val="dk1"/>
                </a:solidFill>
                <a:latin typeface="+mn-ea"/>
                <a:cs typeface="Arial"/>
                <a:sym typeface="Arial"/>
              </a:rPr>
            </a:br>
            <a:r>
              <a:rPr lang="ja-JP" altLang="en-US" sz="1000" smtClean="0">
                <a:solidFill>
                  <a:schemeClr val="dk1"/>
                </a:solidFill>
                <a:latin typeface="+mn-ea"/>
                <a:cs typeface="Arial"/>
                <a:sym typeface="Arial"/>
              </a:rPr>
              <a:t>につき 縦横 </a:t>
            </a:r>
            <a:r>
              <a:rPr lang="en-US" altLang="ja-JP" sz="1000" smtClean="0">
                <a:solidFill>
                  <a:schemeClr val="dk1"/>
                </a:solidFill>
                <a:latin typeface="+mn-ea"/>
                <a:cs typeface="Arial"/>
                <a:sym typeface="Arial"/>
              </a:rPr>
              <a:t>1 </a:t>
            </a:r>
          </a:p>
        </p:txBody>
      </p:sp>
      <p:sp>
        <p:nvSpPr>
          <p:cNvPr id="14" name="円弧 13"/>
          <p:cNvSpPr/>
          <p:nvPr/>
        </p:nvSpPr>
        <p:spPr>
          <a:xfrm rot="10800000">
            <a:off x="2699936" y="3316439"/>
            <a:ext cx="1514882" cy="299897"/>
          </a:xfrm>
          <a:prstGeom prst="arc">
            <a:avLst>
              <a:gd name="adj1" fmla="val 14610636"/>
              <a:gd name="adj2" fmla="val 0"/>
            </a:avLst>
          </a:prstGeom>
          <a:ln w="19050">
            <a:solidFill>
              <a:srgbClr val="007BBB"/>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rot="10800000">
            <a:off x="3605573" y="3297096"/>
            <a:ext cx="1514882" cy="306092"/>
          </a:xfrm>
          <a:prstGeom prst="arc">
            <a:avLst>
              <a:gd name="adj1" fmla="val 10842974"/>
              <a:gd name="adj2" fmla="val 16010773"/>
            </a:avLst>
          </a:prstGeom>
          <a:ln w="19050">
            <a:solidFill>
              <a:srgbClr val="007BBB"/>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652801" y="3516982"/>
            <a:ext cx="720080" cy="246221"/>
          </a:xfrm>
          <a:prstGeom prst="rect">
            <a:avLst/>
          </a:prstGeom>
          <a:noFill/>
        </p:spPr>
        <p:txBody>
          <a:bodyPr wrap="square" rtlCol="0">
            <a:spAutoFit/>
          </a:bodyPr>
          <a:lstStyle/>
          <a:p>
            <a:r>
              <a:rPr lang="ja-JP" altLang="en-US" sz="1000" smtClean="0"/>
              <a:t>横</a:t>
            </a:r>
            <a:r>
              <a:rPr lang="ja-JP" altLang="en-US" sz="1000"/>
              <a:t>幅</a:t>
            </a:r>
            <a:r>
              <a:rPr lang="ja-JP" altLang="en-US" sz="1000" smtClean="0"/>
              <a:t> </a:t>
            </a:r>
            <a:r>
              <a:rPr lang="en-US" altLang="ja-JP" sz="1000" smtClean="0"/>
              <a:t>6</a:t>
            </a:r>
            <a:endParaRPr kumimoji="1" lang="ja-JP" altLang="en-US" sz="1000" smtClean="0"/>
          </a:p>
        </p:txBody>
      </p:sp>
      <p:sp>
        <p:nvSpPr>
          <p:cNvPr id="19" name="円弧 18"/>
          <p:cNvSpPr/>
          <p:nvPr/>
        </p:nvSpPr>
        <p:spPr>
          <a:xfrm rot="5400000">
            <a:off x="4365704" y="2355736"/>
            <a:ext cx="1514882" cy="425079"/>
          </a:xfrm>
          <a:prstGeom prst="arc">
            <a:avLst>
              <a:gd name="adj1" fmla="val 10842974"/>
              <a:gd name="adj2" fmla="val 11955243"/>
            </a:avLst>
          </a:prstGeom>
          <a:ln w="19050">
            <a:solidFill>
              <a:srgbClr val="007BBB"/>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rot="5400000">
            <a:off x="4357800" y="2452488"/>
            <a:ext cx="1514882" cy="437112"/>
          </a:xfrm>
          <a:prstGeom prst="arc">
            <a:avLst>
              <a:gd name="adj1" fmla="val 20046212"/>
              <a:gd name="adj2" fmla="val 21359887"/>
            </a:avLst>
          </a:prstGeom>
          <a:ln w="19050">
            <a:solidFill>
              <a:srgbClr val="007BBB"/>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4983408" y="2373150"/>
            <a:ext cx="492443" cy="595787"/>
          </a:xfrm>
          <a:prstGeom prst="rect">
            <a:avLst/>
          </a:prstGeom>
          <a:noFill/>
        </p:spPr>
        <p:txBody>
          <a:bodyPr vert="eaVert" wrap="square" rtlCol="0">
            <a:spAutoFit/>
          </a:bodyPr>
          <a:lstStyle/>
          <a:p>
            <a:r>
              <a:rPr lang="ja-JP" altLang="en-US" sz="1000" smtClean="0"/>
              <a:t>高さ４</a:t>
            </a:r>
            <a:endParaRPr lang="en-US" altLang="ja-JP" sz="1000" smtClean="0"/>
          </a:p>
        </p:txBody>
      </p:sp>
      <p:grpSp>
        <p:nvGrpSpPr>
          <p:cNvPr id="18" name="グループ化 17"/>
          <p:cNvGrpSpPr/>
          <p:nvPr/>
        </p:nvGrpSpPr>
        <p:grpSpPr>
          <a:xfrm>
            <a:off x="0" y="-12143"/>
            <a:ext cx="9145478" cy="714736"/>
            <a:chOff x="0" y="-12143"/>
            <a:chExt cx="9145478" cy="714736"/>
          </a:xfrm>
        </p:grpSpPr>
        <p:sp>
          <p:nvSpPr>
            <p:cNvPr id="22" name="Google Shape;506;p14"/>
            <p:cNvSpPr txBox="1">
              <a:spLocks/>
            </p:cNvSpPr>
            <p:nvPr/>
          </p:nvSpPr>
          <p:spPr>
            <a:xfrm>
              <a:off x="0" y="-8284"/>
              <a:ext cx="9144000" cy="637580"/>
            </a:xfrm>
            <a:prstGeom prst="rect">
              <a:avLst/>
            </a:prstGeom>
            <a:blipFill rotWithShape="1">
              <a:blip r:embed="rId5">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新規</a:t>
              </a:r>
              <a:r>
                <a:rPr lang="ja-JP" altLang="en-US">
                  <a:solidFill>
                    <a:schemeClr val="lt1"/>
                  </a:solidFill>
                  <a:latin typeface="+mj-ea"/>
                  <a:cs typeface="Arial"/>
                  <a:sym typeface="Arial"/>
                </a:rPr>
                <a:t>コンテナを追加する</a:t>
              </a:r>
            </a:p>
          </p:txBody>
        </p:sp>
        <p:sp>
          <p:nvSpPr>
            <p:cNvPr id="2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5" name="ホームベース 24"/>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2/2</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5722900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71</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基礎編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547664" y="2638418"/>
            <a:ext cx="6120531" cy="2197108"/>
          </a:xfrm>
        </p:spPr>
        <p:txBody>
          <a:bodyPr>
            <a:noAutofit/>
          </a:bodyPr>
          <a:lstStyle/>
          <a:p>
            <a:pPr algn="r"/>
            <a:r>
              <a:rPr lang="ja-JP" altLang="en-US" sz="1600" b="1">
                <a:solidFill>
                  <a:schemeClr val="bg1">
                    <a:lumMod val="95000"/>
                  </a:schemeClr>
                </a:solidFill>
                <a:latin typeface="+mj-ea"/>
                <a:ea typeface="+mj-ea"/>
              </a:rPr>
              <a:t>カスタムボタンを追加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コンテナにコンテンツを追加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新規セクションを追加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新規コンテナを追加</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コンテナからオプションボタンを消す</a:t>
            </a:r>
            <a:endParaRPr kumimoji="1" lang="ja-JP" altLang="en-US" sz="2400" b="1">
              <a:solidFill>
                <a:srgbClr val="404040"/>
              </a:solidFill>
              <a:latin typeface="+mj-ea"/>
              <a:ea typeface="+mj-ea"/>
            </a:endParaRPr>
          </a:p>
        </p:txBody>
      </p:sp>
    </p:spTree>
    <p:extLst>
      <p:ext uri="{BB962C8B-B14F-4D97-AF65-F5344CB8AC3E}">
        <p14:creationId xmlns:p14="http://schemas.microsoft.com/office/powerpoint/2010/main" val="1392328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72</a:t>
            </a:fld>
            <a:endParaRPr lang="ja-JP" altLang="en-US"/>
          </a:p>
        </p:txBody>
      </p:sp>
      <p:grpSp>
        <p:nvGrpSpPr>
          <p:cNvPr id="5" name="グループ化 4"/>
          <p:cNvGrpSpPr/>
          <p:nvPr/>
        </p:nvGrpSpPr>
        <p:grpSpPr>
          <a:xfrm>
            <a:off x="109001" y="750881"/>
            <a:ext cx="8925998" cy="3847880"/>
            <a:chOff x="109001" y="750881"/>
            <a:chExt cx="8925998" cy="3847880"/>
          </a:xfrm>
        </p:grpSpPr>
        <p:grpSp>
          <p:nvGrpSpPr>
            <p:cNvPr id="7" name="Google Shape;510;p14"/>
            <p:cNvGrpSpPr/>
            <p:nvPr/>
          </p:nvGrpSpPr>
          <p:grpSpPr>
            <a:xfrm>
              <a:off x="109001" y="750881"/>
              <a:ext cx="8925998" cy="1339378"/>
              <a:chOff x="215516" y="865945"/>
              <a:chExt cx="8712968" cy="1822876"/>
            </a:xfrm>
          </p:grpSpPr>
          <p:sp>
            <p:nvSpPr>
              <p:cNvPr id="12" name="Google Shape;511;p14"/>
              <p:cNvSpPr/>
              <p:nvPr/>
            </p:nvSpPr>
            <p:spPr>
              <a:xfrm>
                <a:off x="215516" y="1114226"/>
                <a:ext cx="8712968" cy="1574595"/>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mn-ea"/>
                  <a:cs typeface="Arial"/>
                  <a:sym typeface="Arial"/>
                </a:endParaRPr>
              </a:p>
            </p:txBody>
          </p:sp>
          <p:sp>
            <p:nvSpPr>
              <p:cNvPr id="13"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4" name="Google Shape;513;p14"/>
              <p:cNvSpPr txBox="1"/>
              <p:nvPr/>
            </p:nvSpPr>
            <p:spPr>
              <a:xfrm>
                <a:off x="235252" y="1126786"/>
                <a:ext cx="8456143" cy="1047145"/>
              </a:xfrm>
              <a:prstGeom prst="rect">
                <a:avLst/>
              </a:prstGeom>
              <a:noFill/>
              <a:ln>
                <a:noFill/>
              </a:ln>
            </p:spPr>
            <p:txBody>
              <a:bodyPr spcFirstLastPara="1" wrap="square" lIns="91425" tIns="45700" rIns="91425" bIns="45700" anchor="t" anchorCtr="0">
                <a:spAutoFit/>
              </a:bodyPr>
              <a:lstStyle/>
              <a:p>
                <a:pPr lvl="0"/>
                <a:r>
                  <a:rPr lang="ja-JP" altLang="en-US" sz="1100" smtClean="0">
                    <a:solidFill>
                      <a:srgbClr val="595959"/>
                    </a:solidFill>
                    <a:latin typeface="+mn-ea"/>
                    <a:cs typeface="Arial"/>
                    <a:sym typeface="Arial"/>
                  </a:rPr>
                  <a:t>コンテナ</a:t>
                </a:r>
                <a:r>
                  <a:rPr lang="ja-JP" altLang="en-US" sz="1100">
                    <a:solidFill>
                      <a:srgbClr val="595959"/>
                    </a:solidFill>
                    <a:latin typeface="+mn-ea"/>
                    <a:cs typeface="Arial"/>
                    <a:sym typeface="Arial"/>
                  </a:rPr>
                  <a:t>のオプションボタンは</a:t>
                </a:r>
                <a:r>
                  <a:rPr lang="en-US" altLang="ja-JP" sz="1100">
                    <a:solidFill>
                      <a:srgbClr val="595959"/>
                    </a:solidFill>
                    <a:latin typeface="+mn-ea"/>
                    <a:cs typeface="Arial"/>
                    <a:sym typeface="Arial"/>
                  </a:rPr>
                  <a:t>GUI</a:t>
                </a:r>
                <a:r>
                  <a:rPr lang="ja-JP" altLang="en-US" sz="1100">
                    <a:solidFill>
                      <a:srgbClr val="595959"/>
                    </a:solidFill>
                    <a:latin typeface="+mn-ea"/>
                    <a:cs typeface="Arial"/>
                    <a:sym typeface="Arial"/>
                  </a:rPr>
                  <a:t>操作で非表示にすることができません</a:t>
                </a:r>
                <a:r>
                  <a:rPr lang="ja-JP" altLang="en-US" sz="1100" smtClean="0">
                    <a:solidFill>
                      <a:srgbClr val="595959"/>
                    </a:solidFill>
                    <a:latin typeface="+mn-ea"/>
                    <a:cs typeface="Arial"/>
                    <a:sym typeface="Arial"/>
                  </a:rPr>
                  <a:t>。</a:t>
                </a:r>
                <a:r>
                  <a:rPr lang="en-US" altLang="ja-JP" sz="1100">
                    <a:solidFill>
                      <a:srgbClr val="595959"/>
                    </a:solidFill>
                    <a:latin typeface="+mn-ea"/>
                    <a:cs typeface="Arial"/>
                    <a:sym typeface="Arial"/>
                  </a:rPr>
                  <a:t/>
                </a:r>
                <a:br>
                  <a:rPr lang="en-US" altLang="ja-JP" sz="1100">
                    <a:solidFill>
                      <a:srgbClr val="595959"/>
                    </a:solidFill>
                    <a:latin typeface="+mn-ea"/>
                    <a:cs typeface="Arial"/>
                    <a:sym typeface="Arial"/>
                  </a:rPr>
                </a:br>
                <a:r>
                  <a:rPr lang="ja-JP" altLang="en-US" sz="1100" smtClean="0">
                    <a:solidFill>
                      <a:srgbClr val="595959"/>
                    </a:solidFill>
                    <a:latin typeface="+mn-ea"/>
                    <a:cs typeface="Arial"/>
                    <a:sym typeface="Arial"/>
                  </a:rPr>
                  <a:t>その</a:t>
                </a:r>
                <a:r>
                  <a:rPr lang="ja-JP" altLang="en-US" sz="1100">
                    <a:solidFill>
                      <a:srgbClr val="595959"/>
                    </a:solidFill>
                    <a:latin typeface="+mn-ea"/>
                    <a:cs typeface="Arial"/>
                    <a:sym typeface="Arial"/>
                  </a:rPr>
                  <a:t>ため、オプションボタンが不要な場合は</a:t>
                </a:r>
                <a:r>
                  <a:rPr lang="en-US" altLang="ja-JP" sz="1100">
                    <a:solidFill>
                      <a:srgbClr val="595959"/>
                    </a:solidFill>
                    <a:latin typeface="+mn-ea"/>
                    <a:cs typeface="Arial"/>
                    <a:sym typeface="Arial"/>
                  </a:rPr>
                  <a:t>JavaScript</a:t>
                </a:r>
                <a:r>
                  <a:rPr lang="ja-JP" altLang="en-US" sz="1100">
                    <a:solidFill>
                      <a:srgbClr val="595959"/>
                    </a:solidFill>
                    <a:latin typeface="+mn-ea"/>
                    <a:cs typeface="Arial"/>
                    <a:sym typeface="Arial"/>
                  </a:rPr>
                  <a:t>や</a:t>
                </a:r>
                <a:r>
                  <a:rPr lang="en-US" altLang="ja-JP" sz="1100">
                    <a:solidFill>
                      <a:srgbClr val="595959"/>
                    </a:solidFill>
                    <a:latin typeface="+mn-ea"/>
                    <a:cs typeface="Arial"/>
                    <a:sym typeface="Arial"/>
                  </a:rPr>
                  <a:t>CSS</a:t>
                </a:r>
                <a:r>
                  <a:rPr lang="ja-JP" altLang="en-US" sz="1100">
                    <a:solidFill>
                      <a:srgbClr val="595959"/>
                    </a:solidFill>
                    <a:latin typeface="+mn-ea"/>
                    <a:cs typeface="Arial"/>
                    <a:sym typeface="Arial"/>
                  </a:rPr>
                  <a:t>を使用して該当のボタンを削除する必要</a:t>
                </a:r>
                <a:r>
                  <a:rPr lang="ja-JP" altLang="en-US" sz="1100" smtClean="0">
                    <a:solidFill>
                      <a:srgbClr val="595959"/>
                    </a:solidFill>
                    <a:latin typeface="+mn-ea"/>
                    <a:cs typeface="Arial"/>
                    <a:sym typeface="Arial"/>
                  </a:rPr>
                  <a:t>があります。</a:t>
                </a:r>
                <a:endParaRPr lang="en-US" altLang="ja-JP" sz="1100" smtClean="0">
                  <a:solidFill>
                    <a:srgbClr val="595959"/>
                  </a:solidFill>
                  <a:latin typeface="+mn-ea"/>
                  <a:cs typeface="Arial"/>
                  <a:sym typeface="Arial"/>
                </a:endParaRPr>
              </a:p>
              <a:p>
                <a:pPr lvl="0"/>
                <a:endParaRPr lang="en-US" sz="1100" b="0" i="0" u="none" strike="noStrike" cap="none">
                  <a:solidFill>
                    <a:srgbClr val="595959"/>
                  </a:solidFill>
                  <a:latin typeface="+mn-ea"/>
                  <a:cs typeface="Arial"/>
                  <a:sym typeface="Arial"/>
                </a:endParaRPr>
              </a:p>
              <a:p>
                <a:pPr lvl="0"/>
                <a:r>
                  <a:rPr lang="ja-JP" altLang="en-US" sz="1100" b="0" i="0" u="none" strike="noStrike" cap="none" smtClean="0">
                    <a:solidFill>
                      <a:srgbClr val="595959"/>
                    </a:solidFill>
                    <a:latin typeface="+mn-ea"/>
                    <a:cs typeface="Quattrocento Sans"/>
                    <a:sym typeface="Quattrocento Sans"/>
                  </a:rPr>
                  <a:t>本サンプルでは、上記削除処理について</a:t>
                </a:r>
                <a:r>
                  <a:rPr lang="en-US" altLang="ja-JP" sz="1100" b="0" i="0" u="none" strike="noStrike" cap="none" smtClean="0">
                    <a:solidFill>
                      <a:srgbClr val="595959"/>
                    </a:solidFill>
                    <a:latin typeface="+mn-ea"/>
                    <a:cs typeface="Quattrocento Sans"/>
                    <a:sym typeface="Quattrocento Sans"/>
                  </a:rPr>
                  <a:t>JavaScript</a:t>
                </a:r>
                <a:r>
                  <a:rPr lang="ja-JP" altLang="en-US" sz="1100" b="0" i="0" u="none" strike="noStrike" cap="none" err="1" smtClean="0">
                    <a:solidFill>
                      <a:srgbClr val="595959"/>
                    </a:solidFill>
                    <a:latin typeface="+mn-ea"/>
                    <a:cs typeface="Quattrocento Sans"/>
                    <a:sym typeface="Quattrocento Sans"/>
                  </a:rPr>
                  <a:t>での</a:t>
                </a:r>
                <a:r>
                  <a:rPr lang="ja-JP" altLang="en-US" sz="1100" b="0" i="0" u="none" strike="noStrike" cap="none" smtClean="0">
                    <a:solidFill>
                      <a:srgbClr val="595959"/>
                    </a:solidFill>
                    <a:latin typeface="+mn-ea"/>
                    <a:cs typeface="Quattrocento Sans"/>
                    <a:sym typeface="Quattrocento Sans"/>
                  </a:rPr>
                  <a:t>実装例を記載します。</a:t>
                </a:r>
                <a:endParaRPr sz="1100" b="0" i="0" u="none" strike="noStrike" cap="none">
                  <a:solidFill>
                    <a:srgbClr val="595959"/>
                  </a:solidFill>
                  <a:latin typeface="+mn-ea"/>
                  <a:cs typeface="Quattrocento Sans"/>
                  <a:sym typeface="Quattrocento Sans"/>
                </a:endParaRPr>
              </a:p>
            </p:txBody>
          </p:sp>
        </p:grpSp>
        <p:grpSp>
          <p:nvGrpSpPr>
            <p:cNvPr id="8" name="Google Shape;514;p14"/>
            <p:cNvGrpSpPr/>
            <p:nvPr/>
          </p:nvGrpSpPr>
          <p:grpSpPr>
            <a:xfrm>
              <a:off x="109001" y="2221498"/>
              <a:ext cx="8925998" cy="2377263"/>
              <a:chOff x="215516" y="865945"/>
              <a:chExt cx="8712968" cy="3235422"/>
            </a:xfrm>
          </p:grpSpPr>
          <p:sp>
            <p:nvSpPr>
              <p:cNvPr id="10" name="Google Shape;515;p14"/>
              <p:cNvSpPr/>
              <p:nvPr/>
            </p:nvSpPr>
            <p:spPr>
              <a:xfrm>
                <a:off x="215516" y="1114224"/>
                <a:ext cx="8712968" cy="2987143"/>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 name="Google Shape;516;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grpSp>
      <p:pic>
        <p:nvPicPr>
          <p:cNvPr id="2" name="図 1"/>
          <p:cNvPicPr>
            <a:picLocks noChangeAspect="1"/>
          </p:cNvPicPr>
          <p:nvPr/>
        </p:nvPicPr>
        <p:blipFill rotWithShape="1">
          <a:blip r:embed="rId3"/>
          <a:srcRect l="27220" r="-576" b="33095"/>
          <a:stretch/>
        </p:blipFill>
        <p:spPr>
          <a:xfrm>
            <a:off x="812070" y="2749150"/>
            <a:ext cx="2255920" cy="1652390"/>
          </a:xfrm>
          <a:prstGeom prst="rect">
            <a:avLst/>
          </a:prstGeom>
          <a:ln>
            <a:solidFill>
              <a:schemeClr val="bg1">
                <a:lumMod val="75000"/>
              </a:schemeClr>
            </a:solidFill>
          </a:ln>
        </p:spPr>
      </p:pic>
      <p:pic>
        <p:nvPicPr>
          <p:cNvPr id="15" name="図 14"/>
          <p:cNvPicPr>
            <a:picLocks noChangeAspect="1"/>
          </p:cNvPicPr>
          <p:nvPr/>
        </p:nvPicPr>
        <p:blipFill rotWithShape="1">
          <a:blip r:embed="rId4"/>
          <a:srcRect l="25814" t="-1" r="430" b="32145"/>
          <a:stretch/>
        </p:blipFill>
        <p:spPr>
          <a:xfrm>
            <a:off x="3771059" y="2754463"/>
            <a:ext cx="2186088" cy="1630160"/>
          </a:xfrm>
          <a:prstGeom prst="rect">
            <a:avLst/>
          </a:prstGeom>
          <a:ln>
            <a:solidFill>
              <a:schemeClr val="bg1">
                <a:lumMod val="75000"/>
              </a:schemeClr>
            </a:solidFill>
          </a:ln>
        </p:spPr>
      </p:pic>
      <p:sp>
        <p:nvSpPr>
          <p:cNvPr id="17" name="正方形/長方形 16"/>
          <p:cNvSpPr/>
          <p:nvPr/>
        </p:nvSpPr>
        <p:spPr>
          <a:xfrm>
            <a:off x="2749039" y="2750643"/>
            <a:ext cx="239696" cy="259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カーブ矢印 18"/>
          <p:cNvSpPr/>
          <p:nvPr/>
        </p:nvSpPr>
        <p:spPr>
          <a:xfrm>
            <a:off x="2915816" y="2512208"/>
            <a:ext cx="2951417" cy="347574"/>
          </a:xfrm>
          <a:prstGeom prst="curvedDownArrow">
            <a:avLst>
              <a:gd name="adj1" fmla="val 16509"/>
              <a:gd name="adj2" fmla="val 69563"/>
              <a:gd name="adj3" fmla="val 25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1" name="線吹き出し 1 (枠付き) 20"/>
          <p:cNvSpPr/>
          <p:nvPr/>
        </p:nvSpPr>
        <p:spPr>
          <a:xfrm>
            <a:off x="6619118" y="3092619"/>
            <a:ext cx="2250170" cy="699493"/>
          </a:xfrm>
          <a:prstGeom prst="borderCallout1">
            <a:avLst>
              <a:gd name="adj1" fmla="val 282"/>
              <a:gd name="adj2" fmla="val -44"/>
              <a:gd name="adj3" fmla="val -25841"/>
              <a:gd name="adj4" fmla="val -25536"/>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200" smtClean="0">
                <a:solidFill>
                  <a:schemeClr val="dk1"/>
                </a:solidFill>
                <a:latin typeface="+mn-ea"/>
                <a:cs typeface="Arial"/>
                <a:sym typeface="Arial"/>
              </a:rPr>
              <a:t>コンテナのタイトルバーに</a:t>
            </a:r>
            <a:r>
              <a:rPr lang="en-US" altLang="ja-JP" sz="1200" smtClean="0">
                <a:solidFill>
                  <a:schemeClr val="dk1"/>
                </a:solidFill>
                <a:latin typeface="+mn-ea"/>
                <a:cs typeface="Arial"/>
                <a:sym typeface="Arial"/>
              </a:rPr>
              <a:t/>
            </a:r>
            <a:br>
              <a:rPr lang="en-US" altLang="ja-JP" sz="1200" smtClean="0">
                <a:solidFill>
                  <a:schemeClr val="dk1"/>
                </a:solidFill>
                <a:latin typeface="+mn-ea"/>
                <a:cs typeface="Arial"/>
                <a:sym typeface="Arial"/>
              </a:rPr>
            </a:br>
            <a:r>
              <a:rPr lang="ja-JP" altLang="en-US" sz="1200" smtClean="0">
                <a:solidFill>
                  <a:schemeClr val="dk1"/>
                </a:solidFill>
                <a:latin typeface="+mn-ea"/>
                <a:cs typeface="Arial"/>
                <a:sym typeface="Arial"/>
              </a:rPr>
              <a:t>オプションボタン</a:t>
            </a:r>
            <a:r>
              <a:rPr lang="ja-JP" altLang="en-US" sz="1200">
                <a:solidFill>
                  <a:schemeClr val="dk1"/>
                </a:solidFill>
                <a:latin typeface="+mn-ea"/>
                <a:cs typeface="Arial"/>
                <a:sym typeface="Arial"/>
              </a:rPr>
              <a:t>　</a:t>
            </a:r>
            <a:r>
              <a:rPr lang="ja-JP" altLang="en-US" sz="1200" smtClean="0">
                <a:solidFill>
                  <a:schemeClr val="dk1"/>
                </a:solidFill>
                <a:latin typeface="+mn-ea"/>
                <a:cs typeface="Arial"/>
                <a:sym typeface="Arial"/>
              </a:rPr>
              <a:t>　 が</a:t>
            </a:r>
            <a:endParaRPr lang="en-US" altLang="ja-JP" sz="800">
              <a:solidFill>
                <a:schemeClr val="dk1"/>
              </a:solidFill>
              <a:latin typeface="+mn-ea"/>
              <a:cs typeface="Arial"/>
              <a:sym typeface="Arial"/>
            </a:endParaRPr>
          </a:p>
          <a:p>
            <a:pPr marL="0" marR="0" indent="0" algn="l" rtl="0">
              <a:lnSpc>
                <a:spcPct val="100000"/>
              </a:lnSpc>
              <a:spcBef>
                <a:spcPts val="0"/>
              </a:spcBef>
              <a:spcAft>
                <a:spcPts val="0"/>
              </a:spcAft>
              <a:buNone/>
            </a:pPr>
            <a:r>
              <a:rPr lang="ja-JP" altLang="en-US" sz="1200" smtClean="0">
                <a:solidFill>
                  <a:schemeClr val="dk1"/>
                </a:solidFill>
                <a:latin typeface="+mn-ea"/>
                <a:cs typeface="Arial"/>
                <a:sym typeface="Arial"/>
              </a:rPr>
              <a:t>表示されないようにします。</a:t>
            </a:r>
            <a:endParaRPr kumimoji="1" lang="ja-JP" altLang="en-US" sz="1200" b="0" i="0" u="none" strike="noStrike" cap="none">
              <a:solidFill>
                <a:schemeClr val="dk1"/>
              </a:solidFill>
              <a:latin typeface="+mn-ea"/>
              <a:cs typeface="Arial"/>
              <a:sym typeface="Arial"/>
            </a:endParaRPr>
          </a:p>
        </p:txBody>
      </p:sp>
      <p:pic>
        <p:nvPicPr>
          <p:cNvPr id="20" name="図 19"/>
          <p:cNvPicPr>
            <a:picLocks noChangeAspect="1"/>
          </p:cNvPicPr>
          <p:nvPr/>
        </p:nvPicPr>
        <p:blipFill rotWithShape="1">
          <a:blip r:embed="rId3"/>
          <a:srcRect l="90494" r="2482" b="88886"/>
          <a:stretch/>
        </p:blipFill>
        <p:spPr>
          <a:xfrm>
            <a:off x="8028384" y="3291830"/>
            <a:ext cx="164891" cy="209512"/>
          </a:xfrm>
          <a:prstGeom prst="rect">
            <a:avLst/>
          </a:prstGeom>
          <a:ln>
            <a:solidFill>
              <a:schemeClr val="bg1">
                <a:lumMod val="65000"/>
              </a:schemeClr>
            </a:solidFill>
          </a:ln>
        </p:spPr>
      </p:pic>
      <p:grpSp>
        <p:nvGrpSpPr>
          <p:cNvPr id="22" name="グループ化 21"/>
          <p:cNvGrpSpPr/>
          <p:nvPr/>
        </p:nvGrpSpPr>
        <p:grpSpPr>
          <a:xfrm>
            <a:off x="0" y="-12143"/>
            <a:ext cx="9144000" cy="641439"/>
            <a:chOff x="0" y="-8648"/>
            <a:chExt cx="9144000" cy="641439"/>
          </a:xfrm>
        </p:grpSpPr>
        <p:sp>
          <p:nvSpPr>
            <p:cNvPr id="23"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24"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5"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526313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73</a:t>
            </a:fld>
            <a:endParaRPr lang="ja-JP" altLang="en-US"/>
          </a:p>
        </p:txBody>
      </p:sp>
      <p:grpSp>
        <p:nvGrpSpPr>
          <p:cNvPr id="16" name="Google Shape;531;p29"/>
          <p:cNvGrpSpPr/>
          <p:nvPr/>
        </p:nvGrpSpPr>
        <p:grpSpPr>
          <a:xfrm>
            <a:off x="60556" y="685012"/>
            <a:ext cx="9022888" cy="1961868"/>
            <a:chOff x="215517" y="933308"/>
            <a:chExt cx="8654882" cy="1250757"/>
          </a:xfrm>
        </p:grpSpPr>
        <p:sp>
          <p:nvSpPr>
            <p:cNvPr id="17"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534;p29"/>
            <p:cNvSpPr txBox="1"/>
            <p:nvPr/>
          </p:nvSpPr>
          <p:spPr>
            <a:xfrm>
              <a:off x="423894" y="933308"/>
              <a:ext cx="8247764" cy="166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smtClean="0">
                  <a:solidFill>
                    <a:srgbClr val="595959"/>
                  </a:solidFill>
                  <a:latin typeface="+mn-ea"/>
                  <a:cs typeface="Quattrocento Sans"/>
                  <a:sym typeface="Quattrocento Sans"/>
                </a:rPr>
                <a:t>オプションボタンを削除したいコンテナをクリックして選択します</a:t>
              </a:r>
              <a:r>
                <a:rPr lang="ja-JP" altLang="en-US" sz="1100" i="0" u="none" strike="noStrike" cap="none" smtClean="0">
                  <a:solidFill>
                    <a:srgbClr val="595959"/>
                  </a:solidFill>
                  <a:latin typeface="+mn-ea"/>
                  <a:cs typeface="Quattrocento Sans"/>
                  <a:sym typeface="Quattrocento Sans"/>
                </a:rPr>
                <a:t>。</a:t>
              </a:r>
              <a:endParaRPr sz="1100" i="0" u="none" strike="noStrike" cap="none">
                <a:solidFill>
                  <a:srgbClr val="595959"/>
                </a:solidFill>
                <a:latin typeface="+mn-ea"/>
                <a:cs typeface="Quattrocento Sans"/>
                <a:sym typeface="Quattrocento Sans"/>
              </a:endParaRPr>
            </a:p>
          </p:txBody>
        </p:sp>
        <p:sp>
          <p:nvSpPr>
            <p:cNvPr id="19" name="Google Shape;533;p29"/>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grpSp>
        <p:nvGrpSpPr>
          <p:cNvPr id="20" name="Google Shape;536;p29"/>
          <p:cNvGrpSpPr/>
          <p:nvPr/>
        </p:nvGrpSpPr>
        <p:grpSpPr>
          <a:xfrm>
            <a:off x="60555" y="2478335"/>
            <a:ext cx="9022890" cy="2186735"/>
            <a:chOff x="215517" y="972975"/>
            <a:chExt cx="8654883" cy="1117284"/>
          </a:xfrm>
        </p:grpSpPr>
        <p:sp>
          <p:nvSpPr>
            <p:cNvPr id="21" name="Google Shape;537;p29"/>
            <p:cNvSpPr/>
            <p:nvPr/>
          </p:nvSpPr>
          <p:spPr>
            <a:xfrm>
              <a:off x="423895" y="972975"/>
              <a:ext cx="8446505" cy="1117284"/>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 name="Google Shape;538;p29"/>
            <p:cNvSpPr/>
            <p:nvPr/>
          </p:nvSpPr>
          <p:spPr>
            <a:xfrm>
              <a:off x="215517" y="972975"/>
              <a:ext cx="208378" cy="1117284"/>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2</a:t>
              </a:r>
              <a:endParaRPr sz="1400" b="0" i="0" u="none" strike="noStrike" cap="none">
                <a:solidFill>
                  <a:schemeClr val="lt1"/>
                </a:solidFill>
                <a:latin typeface="+mj-ea"/>
                <a:ea typeface="+mj-ea"/>
                <a:cs typeface="Arial"/>
                <a:sym typeface="Arial"/>
              </a:endParaRPr>
            </a:p>
          </p:txBody>
        </p:sp>
      </p:grpSp>
      <p:sp>
        <p:nvSpPr>
          <p:cNvPr id="26" name="Google Shape;539;p29"/>
          <p:cNvSpPr txBox="1"/>
          <p:nvPr/>
        </p:nvSpPr>
        <p:spPr>
          <a:xfrm>
            <a:off x="277792" y="2499741"/>
            <a:ext cx="8598461" cy="261570"/>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設定</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タブの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欄の値をコピーし</a:t>
            </a:r>
            <a:r>
              <a:rPr lang="ja-JP" altLang="en-US" sz="1100" smtClean="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コンテナ</a:t>
            </a:r>
            <a:r>
              <a:rPr lang="ja-JP" altLang="en-US" sz="1100" smtClean="0">
                <a:solidFill>
                  <a:srgbClr val="595959"/>
                </a:solidFill>
                <a:latin typeface="+mn-ea"/>
                <a:cs typeface="Quattrocento Sans"/>
                <a:sym typeface="Quattrocento Sans"/>
              </a:rPr>
              <a:t>の</a:t>
            </a:r>
            <a:r>
              <a:rPr lang="en-US" altLang="ja-JP" sz="1100">
                <a:solidFill>
                  <a:srgbClr val="595959"/>
                </a:solidFill>
                <a:latin typeface="+mn-ea"/>
                <a:cs typeface="Quattrocento Sans"/>
                <a:sym typeface="Quattrocento Sans"/>
              </a:rPr>
              <a:t>ID</a:t>
            </a:r>
            <a:r>
              <a:rPr lang="ja-JP" altLang="en-US" sz="1100">
                <a:solidFill>
                  <a:srgbClr val="595959"/>
                </a:solidFill>
                <a:latin typeface="+mn-ea"/>
                <a:cs typeface="Quattrocento Sans"/>
                <a:sym typeface="Quattrocento Sans"/>
              </a:rPr>
              <a:t>を取得します。</a:t>
            </a:r>
          </a:p>
        </p:txBody>
      </p:sp>
      <p:pic>
        <p:nvPicPr>
          <p:cNvPr id="27" name="図 26"/>
          <p:cNvPicPr>
            <a:picLocks noChangeAspect="1"/>
          </p:cNvPicPr>
          <p:nvPr/>
        </p:nvPicPr>
        <p:blipFill>
          <a:blip r:embed="rId3"/>
          <a:stretch>
            <a:fillRect/>
          </a:stretch>
        </p:blipFill>
        <p:spPr>
          <a:xfrm>
            <a:off x="5861788" y="771905"/>
            <a:ext cx="2664556" cy="1618162"/>
          </a:xfrm>
          <a:prstGeom prst="rect">
            <a:avLst/>
          </a:prstGeom>
          <a:ln>
            <a:solidFill>
              <a:schemeClr val="tx2"/>
            </a:solidFill>
          </a:ln>
        </p:spPr>
      </p:pic>
      <p:pic>
        <p:nvPicPr>
          <p:cNvPr id="28" name="図 27"/>
          <p:cNvPicPr>
            <a:picLocks noChangeAspect="1"/>
          </p:cNvPicPr>
          <p:nvPr/>
        </p:nvPicPr>
        <p:blipFill>
          <a:blip r:embed="rId4"/>
          <a:stretch>
            <a:fillRect/>
          </a:stretch>
        </p:blipFill>
        <p:spPr>
          <a:xfrm>
            <a:off x="5861523" y="2580567"/>
            <a:ext cx="2083847" cy="1859636"/>
          </a:xfrm>
          <a:prstGeom prst="rect">
            <a:avLst/>
          </a:prstGeom>
          <a:ln>
            <a:solidFill>
              <a:schemeClr val="tx2"/>
            </a:solidFill>
          </a:ln>
        </p:spPr>
      </p:pic>
      <p:sp>
        <p:nvSpPr>
          <p:cNvPr id="25" name="正方形/長方形 24"/>
          <p:cNvSpPr/>
          <p:nvPr/>
        </p:nvSpPr>
        <p:spPr>
          <a:xfrm>
            <a:off x="5876742" y="3175556"/>
            <a:ext cx="1863610" cy="404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0" y="-12143"/>
            <a:ext cx="9144000" cy="714736"/>
            <a:chOff x="0" y="-12143"/>
            <a:chExt cx="9144000" cy="714736"/>
          </a:xfrm>
        </p:grpSpPr>
        <p:sp>
          <p:nvSpPr>
            <p:cNvPr id="32"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3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5" name="ホームベース 3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4353337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74</a:t>
            </a:fld>
            <a:endParaRPr lang="ja-JP" altLang="en-US"/>
          </a:p>
        </p:txBody>
      </p:sp>
      <p:grpSp>
        <p:nvGrpSpPr>
          <p:cNvPr id="6" name="Google Shape;531;p29"/>
          <p:cNvGrpSpPr/>
          <p:nvPr/>
        </p:nvGrpSpPr>
        <p:grpSpPr>
          <a:xfrm>
            <a:off x="60556" y="685010"/>
            <a:ext cx="8992611" cy="1886742"/>
            <a:chOff x="215517" y="933307"/>
            <a:chExt cx="8625840" cy="1091890"/>
          </a:xfrm>
        </p:grpSpPr>
        <p:sp>
          <p:nvSpPr>
            <p:cNvPr id="7" name="Google Shape;532;p29"/>
            <p:cNvSpPr/>
            <p:nvPr/>
          </p:nvSpPr>
          <p:spPr>
            <a:xfrm>
              <a:off x="394852" y="933307"/>
              <a:ext cx="8446505" cy="1088032"/>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533;p29"/>
            <p:cNvSpPr/>
            <p:nvPr/>
          </p:nvSpPr>
          <p:spPr>
            <a:xfrm>
              <a:off x="215517" y="933309"/>
              <a:ext cx="208378" cy="1091888"/>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3</a:t>
              </a:r>
              <a:endParaRPr sz="1400" b="0" i="0" u="none" strike="noStrike" cap="none">
                <a:solidFill>
                  <a:schemeClr val="lt1"/>
                </a:solidFill>
                <a:latin typeface="+mj-ea"/>
                <a:ea typeface="+mj-ea"/>
                <a:cs typeface="Arial"/>
                <a:sym typeface="Arial"/>
              </a:endParaRPr>
            </a:p>
          </p:txBody>
        </p:sp>
      </p:grpSp>
      <p:sp>
        <p:nvSpPr>
          <p:cNvPr id="9"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i="0" u="none" strike="noStrike" cap="none" smtClean="0">
                <a:solidFill>
                  <a:srgbClr val="595959"/>
                </a:solidFill>
                <a:latin typeface="+mn-ea"/>
                <a:cs typeface="Quattrocento Sans"/>
                <a:sym typeface="Quattrocento Sans"/>
              </a:rPr>
              <a:t>サイドバーの</a:t>
            </a:r>
            <a:r>
              <a:rPr lang="ja-JP" sz="1100" i="0" u="none" strike="noStrike" cap="none" smtClean="0">
                <a:solidFill>
                  <a:srgbClr val="595959"/>
                </a:solidFill>
                <a:latin typeface="+mn-ea"/>
                <a:cs typeface="Quattrocento Sans"/>
                <a:sym typeface="Quattrocento Sans"/>
              </a:rPr>
              <a:t>[</a:t>
            </a:r>
            <a:r>
              <a:rPr lang="ja-JP" sz="1100" i="0" u="none" strike="noStrike" cap="none">
                <a:solidFill>
                  <a:srgbClr val="595959"/>
                </a:solidFill>
                <a:latin typeface="+mn-ea"/>
                <a:cs typeface="Quattrocento Sans"/>
                <a:sym typeface="Quattrocento Sans"/>
              </a:rPr>
              <a:t>アウトライン</a:t>
            </a:r>
            <a:r>
              <a:rPr lang="ja-JP" sz="1100" i="0" u="none" strike="noStrike" cap="none" smtClean="0">
                <a:solidFill>
                  <a:srgbClr val="595959"/>
                </a:solidFill>
                <a:latin typeface="+mn-ea"/>
                <a:cs typeface="Quattrocento Sans"/>
                <a:sym typeface="Quattrocento Sans"/>
              </a:rPr>
              <a:t>]を</a:t>
            </a:r>
            <a:r>
              <a:rPr lang="ja-JP" sz="1100" i="0" u="none" strike="noStrike" cap="none">
                <a:solidFill>
                  <a:srgbClr val="595959"/>
                </a:solidFill>
                <a:latin typeface="+mn-ea"/>
                <a:cs typeface="Quattrocento Sans"/>
                <a:sym typeface="Quattrocento Sans"/>
              </a:rPr>
              <a:t>選択し、[JavaScript]をクリック</a:t>
            </a:r>
            <a:r>
              <a:rPr lang="ja-JP" sz="1100" i="0" u="none" strike="noStrike" cap="none" smtClean="0">
                <a:solidFill>
                  <a:srgbClr val="595959"/>
                </a:solidFill>
                <a:latin typeface="+mn-ea"/>
                <a:cs typeface="Quattrocento Sans"/>
                <a:sym typeface="Quattrocento Sans"/>
              </a:rPr>
              <a:t>してJavaScript</a:t>
            </a:r>
            <a:r>
              <a:rPr lang="ja-JP" sz="1100" i="0" u="none" strike="noStrike" cap="none">
                <a:solidFill>
                  <a:srgbClr val="595959"/>
                </a:solidFill>
                <a:latin typeface="+mn-ea"/>
                <a:cs typeface="Quattrocento Sans"/>
                <a:sym typeface="Quattrocento Sans"/>
              </a:rPr>
              <a:t>編集画面を展開します。</a:t>
            </a:r>
            <a:endParaRPr sz="1000" i="0" u="none" strike="noStrike" cap="none">
              <a:solidFill>
                <a:srgbClr val="595959"/>
              </a:solidFill>
              <a:latin typeface="+mn-ea"/>
              <a:cs typeface="Quattrocento Sans"/>
              <a:sym typeface="Quattrocento Sans"/>
            </a:endParaRPr>
          </a:p>
        </p:txBody>
      </p:sp>
      <p:grpSp>
        <p:nvGrpSpPr>
          <p:cNvPr id="10" name="グループ化 9"/>
          <p:cNvGrpSpPr/>
          <p:nvPr/>
        </p:nvGrpSpPr>
        <p:grpSpPr>
          <a:xfrm>
            <a:off x="3617073" y="972298"/>
            <a:ext cx="5259180" cy="1507957"/>
            <a:chOff x="3419872" y="915566"/>
            <a:chExt cx="5259180" cy="1651890"/>
          </a:xfrm>
        </p:grpSpPr>
        <p:pic>
          <p:nvPicPr>
            <p:cNvPr id="11" name="図 10"/>
            <p:cNvPicPr>
              <a:picLocks noChangeAspect="1"/>
            </p:cNvPicPr>
            <p:nvPr/>
          </p:nvPicPr>
          <p:blipFill>
            <a:blip r:embed="rId3"/>
            <a:stretch>
              <a:fillRect/>
            </a:stretch>
          </p:blipFill>
          <p:spPr>
            <a:xfrm>
              <a:off x="3419872" y="915566"/>
              <a:ext cx="1556751" cy="1651890"/>
            </a:xfrm>
            <a:prstGeom prst="rect">
              <a:avLst/>
            </a:prstGeom>
            <a:ln>
              <a:solidFill>
                <a:schemeClr val="bg1">
                  <a:lumMod val="75000"/>
                </a:schemeClr>
              </a:solidFill>
            </a:ln>
          </p:spPr>
        </p:pic>
        <p:sp>
          <p:nvSpPr>
            <p:cNvPr id="12" name="右矢印 11"/>
            <p:cNvSpPr/>
            <p:nvPr/>
          </p:nvSpPr>
          <p:spPr>
            <a:xfrm>
              <a:off x="5076056" y="1394849"/>
              <a:ext cx="432048" cy="4865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5607537" y="915566"/>
              <a:ext cx="3071515" cy="1559112"/>
            </a:xfrm>
            <a:prstGeom prst="rect">
              <a:avLst/>
            </a:prstGeom>
            <a:ln>
              <a:solidFill>
                <a:schemeClr val="bg1">
                  <a:lumMod val="75000"/>
                </a:schemeClr>
              </a:solidFill>
            </a:ln>
          </p:spPr>
        </p:pic>
        <p:sp>
          <p:nvSpPr>
            <p:cNvPr id="14" name="正方形/長方形 13"/>
            <p:cNvSpPr/>
            <p:nvPr/>
          </p:nvSpPr>
          <p:spPr>
            <a:xfrm>
              <a:off x="3838490" y="1557148"/>
              <a:ext cx="661502" cy="12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Google Shape;569;p31"/>
          <p:cNvGrpSpPr/>
          <p:nvPr/>
        </p:nvGrpSpPr>
        <p:grpSpPr>
          <a:xfrm>
            <a:off x="60556" y="2571750"/>
            <a:ext cx="8992611" cy="2276753"/>
            <a:chOff x="215517" y="933308"/>
            <a:chExt cx="8654882" cy="1039067"/>
          </a:xfrm>
        </p:grpSpPr>
        <p:sp>
          <p:nvSpPr>
            <p:cNvPr id="16" name="Google Shape;570;p31"/>
            <p:cNvSpPr/>
            <p:nvPr/>
          </p:nvSpPr>
          <p:spPr>
            <a:xfrm>
              <a:off x="423894" y="933308"/>
              <a:ext cx="8446505" cy="103906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 name="Google Shape;571;p31"/>
            <p:cNvSpPr/>
            <p:nvPr/>
          </p:nvSpPr>
          <p:spPr>
            <a:xfrm>
              <a:off x="215517" y="933308"/>
              <a:ext cx="208378" cy="1039067"/>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j-ea"/>
                  <a:ea typeface="+mj-ea"/>
                  <a:cs typeface="Arial"/>
                  <a:sym typeface="Arial"/>
                </a:rPr>
                <a:t>4</a:t>
              </a:r>
              <a:endParaRPr sz="1400" b="0" i="0" u="none" strike="noStrike" cap="none">
                <a:solidFill>
                  <a:schemeClr val="lt1"/>
                </a:solidFill>
                <a:latin typeface="+mj-ea"/>
                <a:ea typeface="+mj-ea"/>
                <a:cs typeface="Arial"/>
                <a:sym typeface="Arial"/>
              </a:endParaRPr>
            </a:p>
          </p:txBody>
        </p:sp>
        <p:sp>
          <p:nvSpPr>
            <p:cNvPr id="18" name="Google Shape;572;p31"/>
            <p:cNvSpPr txBox="1"/>
            <p:nvPr/>
          </p:nvSpPr>
          <p:spPr>
            <a:xfrm>
              <a:off x="423894" y="933308"/>
              <a:ext cx="8247765" cy="1193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JavaScript編集画面にて、以下のコードを記述します。</a:t>
              </a:r>
              <a:endParaRPr sz="1100" b="0" i="0" u="none" strike="noStrike" cap="none">
                <a:solidFill>
                  <a:srgbClr val="595959"/>
                </a:solidFill>
                <a:latin typeface="+mn-ea"/>
                <a:cs typeface="Quattrocento Sans"/>
                <a:sym typeface="Quattrocento Sans"/>
              </a:endParaRPr>
            </a:p>
          </p:txBody>
        </p:sp>
      </p:grpSp>
      <p:grpSp>
        <p:nvGrpSpPr>
          <p:cNvPr id="19" name="Google Shape;573;p31"/>
          <p:cNvGrpSpPr/>
          <p:nvPr/>
        </p:nvGrpSpPr>
        <p:grpSpPr>
          <a:xfrm>
            <a:off x="384149" y="2837065"/>
            <a:ext cx="8592938" cy="1788921"/>
            <a:chOff x="215515" y="865945"/>
            <a:chExt cx="8712969" cy="2351712"/>
          </a:xfrm>
        </p:grpSpPr>
        <p:sp>
          <p:nvSpPr>
            <p:cNvPr id="20" name="Google Shape;574;p31"/>
            <p:cNvSpPr/>
            <p:nvPr/>
          </p:nvSpPr>
          <p:spPr>
            <a:xfrm>
              <a:off x="215516" y="1114227"/>
              <a:ext cx="8712968" cy="2103430"/>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75;p31"/>
            <p:cNvSpPr/>
            <p:nvPr/>
          </p:nvSpPr>
          <p:spPr>
            <a:xfrm>
              <a:off x="215515" y="865945"/>
              <a:ext cx="2752316" cy="24136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コード</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22" name="Google Shape;576;p31"/>
            <p:cNvSpPr txBox="1"/>
            <p:nvPr/>
          </p:nvSpPr>
          <p:spPr>
            <a:xfrm>
              <a:off x="215516" y="1114225"/>
              <a:ext cx="8456143" cy="1577896"/>
            </a:xfrm>
            <a:prstGeom prst="rect">
              <a:avLst/>
            </a:prstGeom>
            <a:noFill/>
            <a:ln>
              <a:noFill/>
            </a:ln>
          </p:spPr>
          <p:txBody>
            <a:bodyPr spcFirstLastPara="1" wrap="square" lIns="91425" tIns="45700" rIns="91425" bIns="45700" anchor="t" anchorCtr="0">
              <a:spAutoFit/>
            </a:bodyPr>
            <a:lstStyle/>
            <a:p>
              <a:pPr lvl="0"/>
              <a:r>
                <a:rPr lang="en-US" altLang="ja-JP" sz="800" smtClean="0">
                  <a:solidFill>
                    <a:srgbClr val="00B050"/>
                  </a:solidFill>
                  <a:latin typeface="+mn-ea"/>
                  <a:cs typeface="Quattrocento Sans"/>
                  <a:sym typeface="Quattrocento Sans"/>
                </a:rPr>
                <a:t>// </a:t>
              </a:r>
              <a:r>
                <a:rPr lang="ja-JP" altLang="en-US" sz="800">
                  <a:solidFill>
                    <a:srgbClr val="00B050"/>
                  </a:solidFill>
                  <a:latin typeface="+mn-ea"/>
                  <a:cs typeface="Quattrocento Sans"/>
                  <a:sym typeface="Quattrocento Sans"/>
                </a:rPr>
                <a:t>ページ読み込み終了直後に処理を行う為、「</a:t>
              </a:r>
              <a:r>
                <a:rPr lang="en-US" altLang="ja-JP" sz="800" err="1">
                  <a:solidFill>
                    <a:srgbClr val="00B050"/>
                  </a:solidFill>
                  <a:latin typeface="+mn-ea"/>
                  <a:cs typeface="Quattrocento Sans"/>
                  <a:sym typeface="Quattrocento Sans"/>
                </a:rPr>
                <a:t>iba_pageloaded</a:t>
              </a:r>
              <a:r>
                <a:rPr lang="ja-JP" altLang="en-US" sz="800">
                  <a:solidFill>
                    <a:srgbClr val="00B050"/>
                  </a:solidFill>
                  <a:latin typeface="+mn-ea"/>
                  <a:cs typeface="Quattrocento Sans"/>
                  <a:sym typeface="Quattrocento Sans"/>
                </a:rPr>
                <a:t>」を</a:t>
              </a:r>
              <a:r>
                <a:rPr lang="ja-JP" altLang="en-US" sz="800" smtClean="0">
                  <a:solidFill>
                    <a:srgbClr val="00B050"/>
                  </a:solidFill>
                  <a:latin typeface="+mn-ea"/>
                  <a:cs typeface="Quattrocento Sans"/>
                  <a:sym typeface="Quattrocento Sans"/>
                </a:rPr>
                <a:t>使用</a:t>
              </a:r>
              <a:endParaRPr lang="en-US" altLang="ja-JP" sz="800" smtClean="0">
                <a:solidFill>
                  <a:srgbClr val="00B050"/>
                </a:solidFill>
                <a:latin typeface="+mn-ea"/>
                <a:cs typeface="Quattrocento Sans"/>
                <a:sym typeface="Quattrocento Sans"/>
              </a:endParaRPr>
            </a:p>
            <a:p>
              <a:pPr lvl="0"/>
              <a:r>
                <a:rPr lang="en-US" altLang="ja-JP" sz="800" smtClean="0">
                  <a:latin typeface="+mn-ea"/>
                  <a:cs typeface="Quattrocento Sans"/>
                  <a:sym typeface="Quattrocento Sans"/>
                </a:rPr>
                <a:t>window.addEventListener('iba_pageloaded</a:t>
              </a:r>
              <a:r>
                <a:rPr lang="en-US" altLang="ja-JP" sz="800">
                  <a:latin typeface="+mn-ea"/>
                  <a:cs typeface="Quattrocento Sans"/>
                  <a:sym typeface="Quattrocento Sans"/>
                </a:rPr>
                <a:t>'</a:t>
              </a:r>
              <a:r>
                <a:rPr lang="en-US" altLang="ja-JP" sz="800" smtClean="0">
                  <a:latin typeface="+mn-ea"/>
                  <a:cs typeface="Quattrocento Sans"/>
                  <a:sym typeface="Quattrocento Sans"/>
                </a:rPr>
                <a:t>, </a:t>
              </a:r>
              <a:r>
                <a:rPr lang="en-US" altLang="ja-JP" sz="800">
                  <a:latin typeface="+mn-ea"/>
                  <a:cs typeface="Quattrocento Sans"/>
                  <a:sym typeface="Quattrocento Sans"/>
                </a:rPr>
                <a:t>function </a:t>
              </a:r>
              <a:r>
                <a:rPr lang="en-US" altLang="ja-JP" sz="800" smtClean="0">
                  <a:latin typeface="+mn-ea"/>
                  <a:cs typeface="Quattrocento Sans"/>
                  <a:sym typeface="Quattrocento Sans"/>
                </a:rPr>
                <a:t>()</a:t>
              </a:r>
            </a:p>
            <a:p>
              <a:pPr lvl="0"/>
              <a:r>
                <a:rPr lang="en-US" altLang="ja-JP" sz="800" smtClean="0">
                  <a:latin typeface="+mn-ea"/>
                  <a:cs typeface="Quattrocento Sans"/>
                  <a:sym typeface="Quattrocento Sans"/>
                </a:rPr>
                <a:t>{</a:t>
              </a:r>
            </a:p>
            <a:p>
              <a:pPr lvl="0"/>
              <a:r>
                <a:rPr lang="en-US" altLang="ja-JP" sz="800">
                  <a:solidFill>
                    <a:srgbClr val="00B050"/>
                  </a:solidFill>
                  <a:latin typeface="+mn-ea"/>
                  <a:cs typeface="Quattrocento Sans"/>
                  <a:sym typeface="Quattrocento Sans"/>
                </a:rPr>
                <a:t> </a:t>
              </a:r>
              <a:r>
                <a:rPr lang="en-US" altLang="ja-JP" sz="800" smtClean="0">
                  <a:solidFill>
                    <a:srgbClr val="00B050"/>
                  </a:solidFill>
                  <a:latin typeface="+mn-ea"/>
                  <a:cs typeface="Quattrocento Sans"/>
                  <a:sym typeface="Quattrocento Sans"/>
                </a:rPr>
                <a:t>   // </a:t>
              </a:r>
              <a:r>
                <a:rPr lang="ja-JP" altLang="en-US" sz="800" smtClean="0">
                  <a:solidFill>
                    <a:srgbClr val="00B050"/>
                  </a:solidFill>
                  <a:latin typeface="+mn-ea"/>
                  <a:cs typeface="Quattrocento Sans"/>
                  <a:sym typeface="Quattrocento Sans"/>
                </a:rPr>
                <a:t>コンテナオブジェクトの要素を取得（手順</a:t>
              </a:r>
              <a:r>
                <a:rPr lang="en-US" altLang="ja-JP" sz="800" smtClean="0">
                  <a:solidFill>
                    <a:srgbClr val="00B050"/>
                  </a:solidFill>
                  <a:latin typeface="+mn-ea"/>
                  <a:cs typeface="Quattrocento Sans"/>
                  <a:sym typeface="Quattrocento Sans"/>
                </a:rPr>
                <a:t>2</a:t>
              </a:r>
              <a:r>
                <a:rPr lang="ja-JP" altLang="en-US" sz="800" smtClean="0">
                  <a:solidFill>
                    <a:srgbClr val="00B050"/>
                  </a:solidFill>
                  <a:latin typeface="+mn-ea"/>
                  <a:cs typeface="Quattrocento Sans"/>
                  <a:sym typeface="Quattrocento Sans"/>
                </a:rPr>
                <a:t>で取得した</a:t>
              </a:r>
              <a:r>
                <a:rPr lang="en-US" altLang="ja-JP" sz="800" smtClean="0">
                  <a:solidFill>
                    <a:srgbClr val="00B050"/>
                  </a:solidFill>
                  <a:latin typeface="+mn-ea"/>
                  <a:cs typeface="Quattrocento Sans"/>
                  <a:sym typeface="Quattrocento Sans"/>
                </a:rPr>
                <a:t>ID</a:t>
              </a:r>
              <a:r>
                <a:rPr lang="ja-JP" altLang="en-US" sz="800" smtClean="0">
                  <a:solidFill>
                    <a:srgbClr val="00B050"/>
                  </a:solidFill>
                  <a:latin typeface="+mn-ea"/>
                  <a:cs typeface="Quattrocento Sans"/>
                  <a:sym typeface="Quattrocento Sans"/>
                </a:rPr>
                <a:t>を使用）</a:t>
              </a:r>
              <a:endParaRPr lang="en-US" altLang="ja-JP" sz="800" smtClean="0">
                <a:solidFill>
                  <a:srgbClr val="00B050"/>
                </a:solidFill>
                <a:latin typeface="+mn-ea"/>
                <a:cs typeface="Quattrocento Sans"/>
                <a:sym typeface="Quattrocento Sans"/>
              </a:endParaRPr>
            </a:p>
            <a:p>
              <a:pPr lvl="0"/>
              <a:r>
                <a:rPr lang="en-US" altLang="ja-JP" sz="800" smtClean="0">
                  <a:latin typeface="+mn-ea"/>
                  <a:cs typeface="Quattrocento Sans"/>
                  <a:sym typeface="Quattrocento Sans"/>
                </a:rPr>
                <a:t>    </a:t>
              </a:r>
              <a:r>
                <a:rPr lang="en-US" altLang="ja-JP" sz="800" err="1" smtClean="0">
                  <a:latin typeface="+mn-ea"/>
                  <a:cs typeface="Quattrocento Sans"/>
                  <a:sym typeface="Quattrocento Sans"/>
                </a:rPr>
                <a:t>var</a:t>
              </a:r>
              <a:r>
                <a:rPr lang="en-US" altLang="ja-JP" sz="800" smtClean="0">
                  <a:latin typeface="+mn-ea"/>
                  <a:cs typeface="Quattrocento Sans"/>
                  <a:sym typeface="Quattrocento Sans"/>
                </a:rPr>
                <a:t> panel1 = </a:t>
              </a:r>
              <a:r>
                <a:rPr lang="en-US" altLang="ja-JP" sz="800" err="1" smtClean="0">
                  <a:latin typeface="+mn-ea"/>
                  <a:cs typeface="Quattrocento Sans"/>
                  <a:sym typeface="Quattrocento Sans"/>
                </a:rPr>
                <a:t>document.querySelector</a:t>
              </a:r>
              <a:r>
                <a:rPr lang="en-US" altLang="ja-JP" sz="800" smtClean="0">
                  <a:latin typeface="+mn-ea"/>
                  <a:cs typeface="Quattrocento Sans"/>
                  <a:sym typeface="Quattrocento Sans"/>
                </a:rPr>
                <a:t>('.</a:t>
              </a:r>
              <a:r>
                <a:rPr lang="en-US" altLang="ja-JP" sz="800" b="1" smtClean="0">
                  <a:solidFill>
                    <a:srgbClr val="FF0000"/>
                  </a:solidFill>
                  <a:latin typeface="+mn-ea"/>
                  <a:cs typeface="Quattrocento Sans"/>
                  <a:sym typeface="Quattrocento Sans"/>
                </a:rPr>
                <a:t>CONTAINER-LGC2H2ZY1LU8191NA5556</a:t>
              </a:r>
              <a:r>
                <a:rPr lang="en-US" altLang="ja-JP" sz="800">
                  <a:latin typeface="+mn-ea"/>
                  <a:cs typeface="Quattrocento Sans"/>
                  <a:sym typeface="Quattrocento Sans"/>
                </a:rPr>
                <a:t>'</a:t>
              </a:r>
              <a:r>
                <a:rPr lang="en-US" altLang="ja-JP" sz="800" smtClean="0">
                  <a:latin typeface="+mn-ea"/>
                  <a:cs typeface="Quattrocento Sans"/>
                  <a:sym typeface="Quattrocento Sans"/>
                </a:rPr>
                <a:t>).</a:t>
              </a:r>
              <a:r>
                <a:rPr lang="en-US" altLang="ja-JP" sz="800" err="1" smtClean="0">
                  <a:latin typeface="+mn-ea"/>
                  <a:cs typeface="Quattrocento Sans"/>
                  <a:sym typeface="Quattrocento Sans"/>
                </a:rPr>
                <a:t>ibaObject</a:t>
              </a:r>
              <a:r>
                <a:rPr lang="en-US" altLang="ja-JP" sz="800" smtClean="0">
                  <a:latin typeface="+mn-ea"/>
                  <a:cs typeface="Quattrocento Sans"/>
                  <a:sym typeface="Quattrocento Sans"/>
                </a:rPr>
                <a:t>;</a:t>
              </a:r>
            </a:p>
            <a:p>
              <a:pPr lvl="0"/>
              <a:endParaRPr lang="en-US" altLang="ja-JP" sz="800">
                <a:latin typeface="+mn-ea"/>
                <a:cs typeface="Quattrocento Sans"/>
                <a:sym typeface="Quattrocento Sans"/>
              </a:endParaRPr>
            </a:p>
            <a:p>
              <a:pPr lvl="0"/>
              <a:r>
                <a:rPr lang="en-US" altLang="ja-JP" sz="800" smtClean="0">
                  <a:solidFill>
                    <a:srgbClr val="00B050"/>
                  </a:solidFill>
                  <a:latin typeface="+mn-ea"/>
                  <a:cs typeface="Quattrocento Sans"/>
                  <a:sym typeface="Quattrocento Sans"/>
                </a:rPr>
                <a:t>    // </a:t>
              </a:r>
              <a:r>
                <a:rPr lang="ja-JP" altLang="en-US" sz="800" smtClean="0">
                  <a:solidFill>
                    <a:srgbClr val="00B050"/>
                  </a:solidFill>
                  <a:latin typeface="+mn-ea"/>
                  <a:cs typeface="Quattrocento Sans"/>
                  <a:sym typeface="Quattrocento Sans"/>
                </a:rPr>
                <a:t>該当</a:t>
              </a:r>
              <a:r>
                <a:rPr lang="ja-JP" altLang="en-US" sz="800">
                  <a:solidFill>
                    <a:srgbClr val="00B050"/>
                  </a:solidFill>
                  <a:latin typeface="+mn-ea"/>
                  <a:cs typeface="Quattrocento Sans"/>
                  <a:sym typeface="Quattrocento Sans"/>
                </a:rPr>
                <a:t>パネルの「</a:t>
              </a:r>
              <a:r>
                <a:rPr lang="en-US" altLang="ja-JP" sz="800" err="1">
                  <a:solidFill>
                    <a:srgbClr val="00B050"/>
                  </a:solidFill>
                  <a:latin typeface="+mn-ea"/>
                  <a:cs typeface="Quattrocento Sans"/>
                  <a:sym typeface="Quattrocento Sans"/>
                </a:rPr>
                <a:t>pd</a:t>
              </a:r>
              <a:r>
                <a:rPr lang="en-US" altLang="ja-JP" sz="800">
                  <a:solidFill>
                    <a:srgbClr val="00B050"/>
                  </a:solidFill>
                  <a:latin typeface="+mn-ea"/>
                  <a:cs typeface="Quattrocento Sans"/>
                  <a:sym typeface="Quattrocento Sans"/>
                </a:rPr>
                <a:t>-container-title-button-menu</a:t>
              </a:r>
              <a:r>
                <a:rPr lang="ja-JP" altLang="en-US" sz="800">
                  <a:solidFill>
                    <a:srgbClr val="00B050"/>
                  </a:solidFill>
                  <a:latin typeface="+mn-ea"/>
                  <a:cs typeface="Quattrocento Sans"/>
                  <a:sym typeface="Quattrocento Sans"/>
                </a:rPr>
                <a:t>」</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オプションメニューボタン</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に対して、ボタンを削除するメソッド</a:t>
              </a:r>
              <a:r>
                <a:rPr lang="en-US" altLang="ja-JP" sz="800">
                  <a:solidFill>
                    <a:srgbClr val="00B050"/>
                  </a:solidFill>
                  <a:latin typeface="+mn-ea"/>
                  <a:cs typeface="Quattrocento Sans"/>
                  <a:sym typeface="Quattrocento Sans"/>
                </a:rPr>
                <a:t>(</a:t>
              </a:r>
              <a:r>
                <a:rPr lang="en-US" altLang="ja-JP" sz="800" err="1">
                  <a:solidFill>
                    <a:srgbClr val="00B050"/>
                  </a:solidFill>
                  <a:latin typeface="+mn-ea"/>
                  <a:cs typeface="Quattrocento Sans"/>
                  <a:sym typeface="Quattrocento Sans"/>
                </a:rPr>
                <a:t>removeButton</a:t>
              </a:r>
              <a:r>
                <a:rPr lang="en-US" altLang="ja-JP" sz="800">
                  <a:solidFill>
                    <a:srgbClr val="00B050"/>
                  </a:solidFill>
                  <a:latin typeface="+mn-ea"/>
                  <a:cs typeface="Quattrocento Sans"/>
                  <a:sym typeface="Quattrocento Sans"/>
                </a:rPr>
                <a:t>)</a:t>
              </a:r>
              <a:r>
                <a:rPr lang="ja-JP" altLang="en-US" sz="800">
                  <a:solidFill>
                    <a:srgbClr val="00B050"/>
                  </a:solidFill>
                  <a:latin typeface="+mn-ea"/>
                  <a:cs typeface="Quattrocento Sans"/>
                  <a:sym typeface="Quattrocento Sans"/>
                </a:rPr>
                <a:t>を</a:t>
              </a:r>
              <a:r>
                <a:rPr lang="ja-JP" altLang="en-US" sz="800" smtClean="0">
                  <a:solidFill>
                    <a:srgbClr val="00B050"/>
                  </a:solidFill>
                  <a:latin typeface="+mn-ea"/>
                  <a:cs typeface="Quattrocento Sans"/>
                  <a:sym typeface="Quattrocento Sans"/>
                </a:rPr>
                <a:t>実行</a:t>
              </a:r>
              <a:endParaRPr lang="en-US" altLang="ja-JP" sz="800" smtClean="0">
                <a:solidFill>
                  <a:srgbClr val="00B050"/>
                </a:solidFill>
                <a:latin typeface="+mn-ea"/>
                <a:cs typeface="Quattrocento Sans"/>
                <a:sym typeface="Quattrocento Sans"/>
              </a:endParaRPr>
            </a:p>
            <a:p>
              <a:pPr lvl="0"/>
              <a:r>
                <a:rPr lang="en-US" altLang="ja-JP" sz="800" smtClean="0">
                  <a:latin typeface="+mn-ea"/>
                  <a:cs typeface="Quattrocento Sans"/>
                  <a:sym typeface="Quattrocento Sans"/>
                </a:rPr>
                <a:t>    panel1.removeButton('.pd-container-title-button-menu</a:t>
              </a:r>
              <a:r>
                <a:rPr lang="en-US" altLang="ja-JP" sz="800">
                  <a:latin typeface="+mn-ea"/>
                  <a:cs typeface="Quattrocento Sans"/>
                  <a:sym typeface="Quattrocento Sans"/>
                </a:rPr>
                <a:t>'</a:t>
              </a:r>
              <a:r>
                <a:rPr lang="en-US" altLang="ja-JP" sz="800" smtClean="0">
                  <a:latin typeface="+mn-ea"/>
                  <a:cs typeface="Quattrocento Sans"/>
                  <a:sym typeface="Quattrocento Sans"/>
                </a:rPr>
                <a:t>);</a:t>
              </a:r>
            </a:p>
            <a:p>
              <a:pPr lvl="0"/>
              <a:r>
                <a:rPr lang="en-US" altLang="ja-JP" sz="800" smtClean="0">
                  <a:latin typeface="+mn-ea"/>
                  <a:cs typeface="Quattrocento Sans"/>
                  <a:sym typeface="Quattrocento Sans"/>
                </a:rPr>
                <a:t>});</a:t>
              </a:r>
              <a:endParaRPr lang="en-US" sz="800">
                <a:latin typeface="+mn-ea"/>
                <a:sym typeface="Quattrocento Sans"/>
              </a:endParaRPr>
            </a:p>
          </p:txBody>
        </p:sp>
      </p:grpSp>
      <p:grpSp>
        <p:nvGrpSpPr>
          <p:cNvPr id="25" name="グループ化 24"/>
          <p:cNvGrpSpPr/>
          <p:nvPr/>
        </p:nvGrpSpPr>
        <p:grpSpPr>
          <a:xfrm>
            <a:off x="4553975" y="3084670"/>
            <a:ext cx="2469397" cy="448033"/>
            <a:chOff x="3003768" y="2850052"/>
            <a:chExt cx="2469397" cy="448033"/>
          </a:xfrm>
        </p:grpSpPr>
        <p:sp>
          <p:nvSpPr>
            <p:cNvPr id="26" name="正方形/長方形 25"/>
            <p:cNvSpPr/>
            <p:nvPr/>
          </p:nvSpPr>
          <p:spPr>
            <a:xfrm>
              <a:off x="3380997" y="2850052"/>
              <a:ext cx="2092168"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flipH="1">
              <a:off x="3003768" y="3149589"/>
              <a:ext cx="377229" cy="14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0" y="-12143"/>
            <a:ext cx="9144000" cy="714736"/>
            <a:chOff x="0" y="-12143"/>
            <a:chExt cx="9144000" cy="714736"/>
          </a:xfrm>
        </p:grpSpPr>
        <p:sp>
          <p:nvSpPr>
            <p:cNvPr id="3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3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3" name="ホームベース 32"/>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4"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6551787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75</a:t>
            </a:fld>
            <a:endParaRPr lang="ja-JP" altLang="en-US"/>
          </a:p>
        </p:txBody>
      </p:sp>
      <p:grpSp>
        <p:nvGrpSpPr>
          <p:cNvPr id="18" name="Google Shape;589;p32"/>
          <p:cNvGrpSpPr/>
          <p:nvPr/>
        </p:nvGrpSpPr>
        <p:grpSpPr>
          <a:xfrm>
            <a:off x="60556" y="685013"/>
            <a:ext cx="9022888" cy="853117"/>
            <a:chOff x="215517" y="933308"/>
            <a:chExt cx="8654882" cy="1156951"/>
          </a:xfrm>
        </p:grpSpPr>
        <p:sp>
          <p:nvSpPr>
            <p:cNvPr id="19"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smtClean="0">
                  <a:solidFill>
                    <a:schemeClr val="lt1"/>
                  </a:solidFill>
                  <a:latin typeface="+mn-ea"/>
                  <a:cs typeface="Arial"/>
                  <a:sym typeface="Arial"/>
                </a:rPr>
                <a:t>5</a:t>
              </a:r>
              <a:endParaRPr sz="1400" b="0" i="0" u="none" strike="noStrike" cap="none">
                <a:solidFill>
                  <a:schemeClr val="lt1"/>
                </a:solidFill>
                <a:latin typeface="+mn-ea"/>
                <a:cs typeface="Arial"/>
                <a:sym typeface="Arial"/>
              </a:endParaRPr>
            </a:p>
          </p:txBody>
        </p:sp>
        <p:sp>
          <p:nvSpPr>
            <p:cNvPr id="21"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mn-ea"/>
                  <a:cs typeface="Quattrocento Sans"/>
                  <a:sym typeface="Quattrocento Sans"/>
                </a:rPr>
                <a:t>編集画面上部の[保存]を押下し</a:t>
              </a:r>
              <a:r>
                <a:rPr lang="ja-JP" sz="1100" b="0" i="0" u="none" strike="noStrike" cap="none" smtClean="0">
                  <a:solidFill>
                    <a:srgbClr val="595959"/>
                  </a:solidFill>
                  <a:latin typeface="+mn-ea"/>
                  <a:cs typeface="Quattrocento Sans"/>
                  <a:sym typeface="Quattrocento Sans"/>
                </a:rPr>
                <a:t>、続けて</a:t>
              </a:r>
              <a:r>
                <a:rPr lang="ja-JP" sz="1100" b="0" i="0" u="none" strike="noStrike" cap="none">
                  <a:solidFill>
                    <a:srgbClr val="595959"/>
                  </a:solidFill>
                  <a:latin typeface="+mn-ea"/>
                  <a:cs typeface="Quattrocento Sans"/>
                  <a:sym typeface="Quattrocento Sans"/>
                </a:rPr>
                <a:t>[閉じる]を押下してJavaScript編集画面を閉じます。</a:t>
              </a:r>
              <a:endParaRPr sz="1100" b="0" i="0" u="none" strike="noStrike" cap="none">
                <a:solidFill>
                  <a:srgbClr val="595959"/>
                </a:solidFill>
                <a:latin typeface="+mn-ea"/>
                <a:cs typeface="Quattrocento Sans"/>
                <a:sym typeface="Quattrocento Sans"/>
              </a:endParaRPr>
            </a:p>
          </p:txBody>
        </p:sp>
      </p:grpSp>
      <p:grpSp>
        <p:nvGrpSpPr>
          <p:cNvPr id="22" name="Google Shape;593;p32"/>
          <p:cNvGrpSpPr/>
          <p:nvPr/>
        </p:nvGrpSpPr>
        <p:grpSpPr>
          <a:xfrm>
            <a:off x="60555" y="1525900"/>
            <a:ext cx="9022890" cy="2909299"/>
            <a:chOff x="215517" y="933307"/>
            <a:chExt cx="8654883" cy="1599387"/>
          </a:xfrm>
        </p:grpSpPr>
        <p:sp>
          <p:nvSpPr>
            <p:cNvPr id="23" name="Google Shape;594;p32"/>
            <p:cNvSpPr/>
            <p:nvPr/>
          </p:nvSpPr>
          <p:spPr>
            <a:xfrm>
              <a:off x="423895" y="933308"/>
              <a:ext cx="8446505" cy="159938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 name="Google Shape;595;p32"/>
            <p:cNvSpPr/>
            <p:nvPr/>
          </p:nvSpPr>
          <p:spPr>
            <a:xfrm>
              <a:off x="215517" y="933307"/>
              <a:ext cx="208378" cy="1599386"/>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6</a:t>
              </a:r>
              <a:endParaRPr sz="1400" b="0" i="0" u="none" strike="noStrike" cap="none">
                <a:solidFill>
                  <a:schemeClr val="lt1"/>
                </a:solidFill>
                <a:latin typeface="+mj-ea"/>
                <a:ea typeface="+mj-ea"/>
                <a:cs typeface="Arial"/>
                <a:sym typeface="Arial"/>
              </a:endParaRPr>
            </a:p>
          </p:txBody>
        </p:sp>
        <p:sp>
          <p:nvSpPr>
            <p:cNvPr id="25" name="Google Shape;596;p32"/>
            <p:cNvSpPr txBox="1"/>
            <p:nvPr/>
          </p:nvSpPr>
          <p:spPr>
            <a:xfrm>
              <a:off x="423894" y="933308"/>
              <a:ext cx="8247765" cy="143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a:solidFill>
                    <a:srgbClr val="595959"/>
                  </a:solidFill>
                  <a:latin typeface="+mn-ea"/>
                  <a:cs typeface="Quattrocento Sans"/>
                  <a:sym typeface="Quattrocento Sans"/>
                </a:rPr>
                <a:t>実行</a:t>
              </a:r>
              <a:r>
                <a:rPr lang="ja-JP" altLang="en-US" sz="1100" smtClean="0">
                  <a:solidFill>
                    <a:srgbClr val="595959"/>
                  </a:solidFill>
                  <a:latin typeface="+mn-ea"/>
                  <a:cs typeface="Quattrocento Sans"/>
                  <a:sym typeface="Quattrocento Sans"/>
                </a:rPr>
                <a:t>して動作をご確認ください。</a:t>
              </a:r>
              <a:endParaRPr sz="1100" b="0" i="0" u="none" strike="noStrike" cap="none">
                <a:solidFill>
                  <a:srgbClr val="595959"/>
                </a:solidFill>
                <a:latin typeface="+mn-ea"/>
                <a:cs typeface="Quattrocento Sans"/>
                <a:sym typeface="Quattrocento Sans"/>
              </a:endParaRPr>
            </a:p>
          </p:txBody>
        </p:sp>
      </p:grpSp>
      <p:pic>
        <p:nvPicPr>
          <p:cNvPr id="26" name="Google Shape;597;p32"/>
          <p:cNvPicPr preferRelativeResize="0"/>
          <p:nvPr/>
        </p:nvPicPr>
        <p:blipFill rotWithShape="1">
          <a:blip r:embed="rId3">
            <a:alphaModFix/>
          </a:blip>
          <a:srcRect l="69881"/>
          <a:stretch/>
        </p:blipFill>
        <p:spPr>
          <a:xfrm>
            <a:off x="7452320" y="892050"/>
            <a:ext cx="1142256" cy="599580"/>
          </a:xfrm>
          <a:prstGeom prst="rect">
            <a:avLst/>
          </a:prstGeom>
          <a:noFill/>
          <a:ln>
            <a:noFill/>
          </a:ln>
        </p:spPr>
      </p:pic>
      <p:pic>
        <p:nvPicPr>
          <p:cNvPr id="27" name="Google Shape;597;p32"/>
          <p:cNvPicPr preferRelativeResize="0"/>
          <p:nvPr/>
        </p:nvPicPr>
        <p:blipFill rotWithShape="1">
          <a:blip r:embed="rId3">
            <a:alphaModFix/>
          </a:blip>
          <a:srcRect r="30119" b="34911"/>
          <a:stretch/>
        </p:blipFill>
        <p:spPr>
          <a:xfrm>
            <a:off x="4802114" y="939987"/>
            <a:ext cx="2650206" cy="390261"/>
          </a:xfrm>
          <a:prstGeom prst="rect">
            <a:avLst/>
          </a:prstGeom>
          <a:noFill/>
          <a:ln>
            <a:noFill/>
          </a:ln>
          <a:effectLst/>
        </p:spPr>
      </p:pic>
      <p:pic>
        <p:nvPicPr>
          <p:cNvPr id="33" name="図 32"/>
          <p:cNvPicPr>
            <a:picLocks noChangeAspect="1"/>
          </p:cNvPicPr>
          <p:nvPr/>
        </p:nvPicPr>
        <p:blipFill>
          <a:blip r:embed="rId4"/>
          <a:stretch>
            <a:fillRect/>
          </a:stretch>
        </p:blipFill>
        <p:spPr>
          <a:xfrm>
            <a:off x="4802114" y="1656687"/>
            <a:ext cx="2997345" cy="2429489"/>
          </a:xfrm>
          <a:prstGeom prst="rect">
            <a:avLst/>
          </a:prstGeom>
        </p:spPr>
      </p:pic>
      <p:grpSp>
        <p:nvGrpSpPr>
          <p:cNvPr id="28" name="グループ化 27"/>
          <p:cNvGrpSpPr/>
          <p:nvPr/>
        </p:nvGrpSpPr>
        <p:grpSpPr>
          <a:xfrm>
            <a:off x="0" y="-12143"/>
            <a:ext cx="9144000" cy="714736"/>
            <a:chOff x="0" y="-12143"/>
            <a:chExt cx="9144000" cy="714736"/>
          </a:xfrm>
        </p:grpSpPr>
        <p:sp>
          <p:nvSpPr>
            <p:cNvPr id="29"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3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3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2" name="ホームベース 31"/>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4"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662773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76</a:t>
            </a:fld>
            <a:endParaRPr lang="ja-JP" altLang="en-US"/>
          </a:p>
        </p:txBody>
      </p:sp>
      <p:grpSp>
        <p:nvGrpSpPr>
          <p:cNvPr id="8" name="Google Shape;573;p31"/>
          <p:cNvGrpSpPr/>
          <p:nvPr/>
        </p:nvGrpSpPr>
        <p:grpSpPr>
          <a:xfrm>
            <a:off x="107504" y="702593"/>
            <a:ext cx="8592937" cy="1421092"/>
            <a:chOff x="215516" y="889304"/>
            <a:chExt cx="8712968" cy="1740918"/>
          </a:xfrm>
        </p:grpSpPr>
        <p:sp>
          <p:nvSpPr>
            <p:cNvPr id="9" name="Google Shape;574;p31"/>
            <p:cNvSpPr/>
            <p:nvPr/>
          </p:nvSpPr>
          <p:spPr>
            <a:xfrm>
              <a:off x="215516" y="1114226"/>
              <a:ext cx="8712968" cy="1515996"/>
            </a:xfrm>
            <a:prstGeom prst="snip1Rect">
              <a:avLst>
                <a:gd name="adj" fmla="val 16667"/>
              </a:avLst>
            </a:prstGeom>
            <a:solidFill>
              <a:schemeClr val="bg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575;p31"/>
            <p:cNvSpPr/>
            <p:nvPr/>
          </p:nvSpPr>
          <p:spPr>
            <a:xfrm>
              <a:off x="215516" y="889304"/>
              <a:ext cx="2752316" cy="22492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en-US" sz="1400" b="1">
                  <a:solidFill>
                    <a:schemeClr val="lt1"/>
                  </a:solidFill>
                  <a:latin typeface="游ゴシック" panose="020B0400000000000000" pitchFamily="50" charset="-128"/>
                  <a:ea typeface="游ゴシック" panose="020B0400000000000000" pitchFamily="50" charset="-128"/>
                  <a:cs typeface="Arial"/>
                  <a:sym typeface="Arial"/>
                </a:rPr>
                <a:t>ボタン</a:t>
              </a:r>
              <a:r>
                <a:rPr lang="ja-JP" altLang="en-US" sz="1400" b="1" smtClean="0">
                  <a:solidFill>
                    <a:schemeClr val="lt1"/>
                  </a:solidFill>
                  <a:latin typeface="游ゴシック" panose="020B0400000000000000" pitchFamily="50" charset="-128"/>
                  <a:ea typeface="游ゴシック" panose="020B0400000000000000" pitchFamily="50" charset="-128"/>
                  <a:cs typeface="Arial"/>
                  <a:sym typeface="Arial"/>
                </a:rPr>
                <a:t>を削除</a:t>
              </a:r>
              <a:endParaRPr lang="ja-JP" altLang="en-US" sz="1400" b="1">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1" name="Google Shape;576;p31"/>
            <p:cNvSpPr txBox="1"/>
            <p:nvPr/>
          </p:nvSpPr>
          <p:spPr>
            <a:xfrm>
              <a:off x="215516" y="1114225"/>
              <a:ext cx="8456143" cy="339290"/>
            </a:xfrm>
            <a:prstGeom prst="rect">
              <a:avLst/>
            </a:prstGeom>
            <a:noFill/>
            <a:ln>
              <a:noFill/>
            </a:ln>
          </p:spPr>
          <p:txBody>
            <a:bodyPr spcFirstLastPara="1" wrap="square" lIns="91425" tIns="45700" rIns="91425" bIns="45700" anchor="t" anchorCtr="0">
              <a:spAutoFit/>
            </a:bodyPr>
            <a:lstStyle/>
            <a:p>
              <a:pPr lvl="0"/>
              <a:r>
                <a:rPr lang="en-US" altLang="ja-JP" sz="1200" i="1" err="1" smtClean="0">
                  <a:latin typeface="+mn-ea"/>
                </a:rPr>
                <a:t>removeButton</a:t>
              </a:r>
              <a:r>
                <a:rPr lang="en-US" altLang="ja-JP" sz="1200" i="1" smtClean="0">
                  <a:latin typeface="+mn-ea"/>
                </a:rPr>
                <a:t>(</a:t>
              </a:r>
              <a:r>
                <a:rPr lang="en-US" altLang="ja-JP" sz="1200" i="1" smtClean="0">
                  <a:solidFill>
                    <a:schemeClr val="accent6"/>
                  </a:solidFill>
                  <a:latin typeface="+mn-ea"/>
                </a:rPr>
                <a:t>button</a:t>
              </a:r>
              <a:r>
                <a:rPr lang="en-US" altLang="ja-JP" sz="1200" i="1">
                  <a:latin typeface="+mn-ea"/>
                </a:rPr>
                <a:t>)</a:t>
              </a:r>
              <a:endParaRPr lang="en-US" sz="1200" i="1">
                <a:solidFill>
                  <a:srgbClr val="00B050"/>
                </a:solidFill>
                <a:latin typeface="+mn-ea"/>
                <a:sym typeface="Quattrocento Sans"/>
              </a:endParaRPr>
            </a:p>
          </p:txBody>
        </p:sp>
      </p:grpSp>
      <p:sp>
        <p:nvSpPr>
          <p:cNvPr id="12" name="正方形/長方形 11"/>
          <p:cNvSpPr/>
          <p:nvPr/>
        </p:nvSpPr>
        <p:spPr>
          <a:xfrm>
            <a:off x="140652" y="906606"/>
            <a:ext cx="3176634" cy="276999"/>
          </a:xfrm>
          <a:prstGeom prst="rect">
            <a:avLst/>
          </a:prstGeom>
        </p:spPr>
        <p:txBody>
          <a:bodyPr wrap="square">
            <a:spAutoFit/>
          </a:bodyPr>
          <a:lstStyle/>
          <a:p>
            <a:pPr lvl="0"/>
            <a:endParaRPr lang="en-US" altLang="ja-JP" sz="1200" i="1">
              <a:solidFill>
                <a:srgbClr val="00B050"/>
              </a:solidFill>
              <a:latin typeface="+mn-ea"/>
              <a:sym typeface="Quattrocento Sans"/>
            </a:endParaRPr>
          </a:p>
        </p:txBody>
      </p:sp>
      <p:sp>
        <p:nvSpPr>
          <p:cNvPr id="15" name="テキスト ボックス 14"/>
          <p:cNvSpPr txBox="1"/>
          <p:nvPr/>
        </p:nvSpPr>
        <p:spPr>
          <a:xfrm>
            <a:off x="611560" y="1488565"/>
            <a:ext cx="6552728" cy="523220"/>
          </a:xfrm>
          <a:prstGeom prst="rect">
            <a:avLst/>
          </a:prstGeom>
          <a:noFill/>
        </p:spPr>
        <p:txBody>
          <a:bodyPr wrap="square" rtlCol="0">
            <a:spAutoFit/>
          </a:bodyPr>
          <a:lstStyle/>
          <a:p>
            <a:r>
              <a:rPr lang="en-US" altLang="ja-JP" sz="800">
                <a:latin typeface="+mn-ea"/>
              </a:rPr>
              <a:t>&lt;</a:t>
            </a:r>
            <a:r>
              <a:rPr lang="ja-JP" altLang="en-US" sz="800">
                <a:latin typeface="+mn-ea"/>
              </a:rPr>
              <a:t>構文</a:t>
            </a:r>
            <a:r>
              <a:rPr lang="en-US" altLang="ja-JP" sz="800">
                <a:latin typeface="+mn-ea"/>
              </a:rPr>
              <a:t>&gt;</a:t>
            </a:r>
            <a:r>
              <a:rPr lang="en-US" altLang="ja-JP" sz="1000">
                <a:latin typeface="+mn-ea"/>
              </a:rPr>
              <a:t/>
            </a:r>
            <a:br>
              <a:rPr lang="en-US" altLang="ja-JP" sz="1000">
                <a:latin typeface="+mn-ea"/>
              </a:rPr>
            </a:br>
            <a:r>
              <a:rPr lang="en-US" altLang="ja-JP" sz="1000" b="1" smtClean="0">
                <a:latin typeface="+mn-ea"/>
              </a:rPr>
              <a:t>button</a:t>
            </a:r>
          </a:p>
          <a:p>
            <a:r>
              <a:rPr lang="ja-JP" altLang="en-US" sz="1000" b="1">
                <a:latin typeface="+mn-ea"/>
              </a:rPr>
              <a:t>　</a:t>
            </a:r>
            <a:r>
              <a:rPr lang="ja-JP" altLang="en-US" sz="800" smtClean="0">
                <a:latin typeface="+mn-ea"/>
              </a:rPr>
              <a:t>削除したいボタンの</a:t>
            </a:r>
            <a:r>
              <a:rPr lang="en-US" altLang="ja-JP" sz="800">
                <a:latin typeface="+mn-ea"/>
              </a:rPr>
              <a:t>ID</a:t>
            </a:r>
            <a:r>
              <a:rPr lang="ja-JP" altLang="en-US" sz="800">
                <a:latin typeface="+mn-ea"/>
              </a:rPr>
              <a:t>やクラス、</a:t>
            </a:r>
            <a:r>
              <a:rPr lang="ja-JP" altLang="en-US" sz="800" smtClean="0">
                <a:latin typeface="+mn-ea"/>
              </a:rPr>
              <a:t>属性を指定します。</a:t>
            </a:r>
            <a:endParaRPr lang="ja-JP" altLang="en-US" sz="800">
              <a:latin typeface="+mn-ea"/>
            </a:endParaRPr>
          </a:p>
        </p:txBody>
      </p:sp>
      <p:sp>
        <p:nvSpPr>
          <p:cNvPr id="13" name="テキスト ボックス 12"/>
          <p:cNvSpPr txBox="1"/>
          <p:nvPr/>
        </p:nvSpPr>
        <p:spPr>
          <a:xfrm>
            <a:off x="385664" y="1131322"/>
            <a:ext cx="8208912" cy="246221"/>
          </a:xfrm>
          <a:prstGeom prst="rect">
            <a:avLst/>
          </a:prstGeom>
          <a:noFill/>
        </p:spPr>
        <p:txBody>
          <a:bodyPr wrap="square" rtlCol="0">
            <a:spAutoFit/>
          </a:bodyPr>
          <a:lstStyle/>
          <a:p>
            <a:r>
              <a:rPr lang="ja-JP" altLang="en-US" sz="1000" i="1"/>
              <a:t>「</a:t>
            </a:r>
            <a:r>
              <a:rPr lang="ja-JP" altLang="en-US" sz="1000" i="1" smtClean="0"/>
              <a:t>document</a:t>
            </a:r>
            <a:r>
              <a:rPr lang="ja-JP" altLang="en-US" sz="1000" i="1"/>
              <a:t>.querySelector(</a:t>
            </a:r>
            <a:r>
              <a:rPr lang="en-US" altLang="ja-JP" sz="1000" i="1">
                <a:latin typeface="+mn-ea"/>
              </a:rPr>
              <a:t>selectors</a:t>
            </a:r>
            <a:r>
              <a:rPr lang="ja-JP" altLang="en-US" sz="1000" i="1"/>
              <a:t>).</a:t>
            </a:r>
            <a:r>
              <a:rPr lang="ja-JP" altLang="en-US" sz="1000" i="1" smtClean="0"/>
              <a:t>ibaObject」で取得したページやコンテナのタイトルバー上の</a:t>
            </a:r>
            <a:r>
              <a:rPr kumimoji="1" lang="ja-JP" altLang="en-US" sz="1000" smtClean="0"/>
              <a:t>ボタンを削除するメソッドです。</a:t>
            </a:r>
          </a:p>
        </p:txBody>
      </p:sp>
      <p:grpSp>
        <p:nvGrpSpPr>
          <p:cNvPr id="14" name="グループ化 13"/>
          <p:cNvGrpSpPr/>
          <p:nvPr/>
        </p:nvGrpSpPr>
        <p:grpSpPr>
          <a:xfrm>
            <a:off x="0" y="-12143"/>
            <a:ext cx="9145478" cy="714736"/>
            <a:chOff x="0" y="-12143"/>
            <a:chExt cx="9145478" cy="714736"/>
          </a:xfrm>
        </p:grpSpPr>
        <p:sp>
          <p:nvSpPr>
            <p:cNvPr id="16"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17"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18"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19" name="ホームベース 18"/>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2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1/2</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35794623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411510"/>
            <a:ext cx="9144000" cy="4731990"/>
          </a:xfrm>
          <a:prstGeom prst="rect">
            <a:avLst/>
          </a:prstGeom>
          <a:pattFill prst="dkHorz">
            <a:fgClr>
              <a:schemeClr val="accent6">
                <a:lumMod val="40000"/>
                <a:lumOff val="60000"/>
              </a:schemeClr>
            </a:fgClr>
            <a:bgClr>
              <a:schemeClr val="accent6">
                <a:lumMod val="20000"/>
                <a:lumOff val="80000"/>
              </a:schemeClr>
            </a:bgClr>
          </a:patt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77</a:t>
            </a:fld>
            <a:endParaRPr lang="ja-JP" altLang="en-US"/>
          </a:p>
        </p:txBody>
      </p:sp>
      <p:grpSp>
        <p:nvGrpSpPr>
          <p:cNvPr id="6" name="Google Shape;599;p32"/>
          <p:cNvGrpSpPr/>
          <p:nvPr/>
        </p:nvGrpSpPr>
        <p:grpSpPr>
          <a:xfrm>
            <a:off x="107504" y="702871"/>
            <a:ext cx="8925998" cy="4041181"/>
            <a:chOff x="214055" y="-3734111"/>
            <a:chExt cx="8712968" cy="5341191"/>
          </a:xfrm>
        </p:grpSpPr>
        <p:sp>
          <p:nvSpPr>
            <p:cNvPr id="7" name="Google Shape;600;p32"/>
            <p:cNvSpPr/>
            <p:nvPr/>
          </p:nvSpPr>
          <p:spPr>
            <a:xfrm>
              <a:off x="214055" y="-3485830"/>
              <a:ext cx="8712968" cy="5092910"/>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601;p32"/>
            <p:cNvSpPr/>
            <p:nvPr/>
          </p:nvSpPr>
          <p:spPr>
            <a:xfrm>
              <a:off x="214055" y="-3734111"/>
              <a:ext cx="2648797" cy="248281"/>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Tips</a:t>
              </a:r>
              <a:endParaRPr sz="1400" b="0" i="0" u="none" strike="noStrike" cap="none">
                <a:solidFill>
                  <a:schemeClr val="lt1"/>
                </a:solidFill>
                <a:latin typeface="Arial"/>
                <a:ea typeface="Arial"/>
                <a:cs typeface="Arial"/>
                <a:sym typeface="Arial"/>
              </a:endParaRPr>
            </a:p>
          </p:txBody>
        </p:sp>
        <p:sp>
          <p:nvSpPr>
            <p:cNvPr id="9" name="Google Shape;602;p32"/>
            <p:cNvSpPr txBox="1"/>
            <p:nvPr/>
          </p:nvSpPr>
          <p:spPr>
            <a:xfrm>
              <a:off x="214055" y="-3426018"/>
              <a:ext cx="8456143" cy="406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200" b="1" smtClean="0">
                  <a:solidFill>
                    <a:srgbClr val="595959"/>
                  </a:solidFill>
                  <a:latin typeface="+mn-ea"/>
                  <a:cs typeface="Quattrocento Sans"/>
                  <a:sym typeface="Quattrocento Sans"/>
                </a:rPr>
                <a:t>CSS</a:t>
              </a:r>
              <a:r>
                <a:rPr lang="ja-JP" altLang="en-US" sz="1200" b="1" smtClean="0">
                  <a:solidFill>
                    <a:srgbClr val="595959"/>
                  </a:solidFill>
                  <a:latin typeface="+mn-ea"/>
                  <a:cs typeface="Quattrocento Sans"/>
                  <a:sym typeface="Quattrocento Sans"/>
                </a:rPr>
                <a:t>でオプションボタンを削除する方法</a:t>
              </a:r>
              <a:endParaRPr lang="en-US" altLang="ja-JP" sz="1200" b="1"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altLang="ja-JP" sz="1200" b="1"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en-US" sz="1000" smtClean="0">
                  <a:solidFill>
                    <a:srgbClr val="595959"/>
                  </a:solidFill>
                  <a:latin typeface="+mn-ea"/>
                  <a:cs typeface="Quattrocento Sans"/>
                  <a:sym typeface="Quattrocento Sans"/>
                </a:rPr>
                <a:t>JavaScript</a:t>
              </a:r>
              <a:r>
                <a:rPr lang="ja-JP" altLang="en-US" sz="1000">
                  <a:solidFill>
                    <a:srgbClr val="595959"/>
                  </a:solidFill>
                  <a:latin typeface="+mn-ea"/>
                  <a:cs typeface="Quattrocento Sans"/>
                  <a:sym typeface="Quattrocento Sans"/>
                </a:rPr>
                <a:t>ではなく</a:t>
              </a:r>
              <a:r>
                <a:rPr lang="ja-JP" altLang="en-US" sz="1000" smtClean="0">
                  <a:solidFill>
                    <a:srgbClr val="595959"/>
                  </a:solidFill>
                  <a:latin typeface="+mn-ea"/>
                  <a:cs typeface="Quattrocento Sans"/>
                  <a:sym typeface="Quattrocento Sans"/>
                </a:rPr>
                <a:t>、</a:t>
              </a:r>
              <a:r>
                <a:rPr lang="en-US" altLang="ja-JP" sz="1000" smtClean="0">
                  <a:solidFill>
                    <a:srgbClr val="595959"/>
                  </a:solidFill>
                  <a:latin typeface="+mn-ea"/>
                  <a:cs typeface="Quattrocento Sans"/>
                  <a:sym typeface="Quattrocento Sans"/>
                </a:rPr>
                <a:t>CSS</a:t>
              </a:r>
              <a:r>
                <a:rPr lang="ja-JP" altLang="en-US" sz="1000" smtClean="0">
                  <a:solidFill>
                    <a:srgbClr val="595959"/>
                  </a:solidFill>
                  <a:latin typeface="+mn-ea"/>
                  <a:cs typeface="Quattrocento Sans"/>
                  <a:sym typeface="Quattrocento Sans"/>
                </a:rPr>
                <a:t>でボタンを非表示にすることもできます。</a:t>
              </a:r>
              <a:endParaRPr lang="en-US" altLang="ja-JP" sz="10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endParaRPr lang="en-US" sz="1000" smtClean="0">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en-US" sz="1000" b="1" smtClean="0">
                  <a:solidFill>
                    <a:srgbClr val="595959"/>
                  </a:solidFill>
                  <a:latin typeface="+mn-ea"/>
                  <a:cs typeface="Quattrocento Sans"/>
                  <a:sym typeface="Quattrocento Sans"/>
                </a:rPr>
                <a:t>[</a:t>
              </a:r>
              <a:r>
                <a:rPr lang="ja-JP" altLang="en-US" sz="1000" b="1" smtClean="0">
                  <a:solidFill>
                    <a:srgbClr val="595959"/>
                  </a:solidFill>
                  <a:latin typeface="+mn-ea"/>
                  <a:cs typeface="Quattrocento Sans"/>
                  <a:sym typeface="Quattrocento Sans"/>
                </a:rPr>
                <a:t>手順</a:t>
              </a:r>
              <a:r>
                <a:rPr lang="en-US" sz="1000" b="1" smtClean="0">
                  <a:solidFill>
                    <a:srgbClr val="595959"/>
                  </a:solidFill>
                  <a:latin typeface="+mn-ea"/>
                  <a:cs typeface="Quattrocento Sans"/>
                  <a:sym typeface="Quattrocento Sans"/>
                </a:rPr>
                <a:t>]</a:t>
              </a:r>
              <a:endParaRPr lang="en-US" sz="1000" b="1">
                <a:solidFill>
                  <a:srgbClr val="595959"/>
                </a:solidFill>
                <a:latin typeface="+mn-ea"/>
                <a:cs typeface="Quattrocento Sans"/>
                <a:sym typeface="Quattrocento Sans"/>
              </a:endParaRPr>
            </a:p>
            <a:p>
              <a:pPr marL="0" marR="0" lvl="0" indent="0" algn="l" rtl="0">
                <a:lnSpc>
                  <a:spcPct val="100000"/>
                </a:lnSpc>
                <a:spcBef>
                  <a:spcPts val="0"/>
                </a:spcBef>
                <a:spcAft>
                  <a:spcPts val="0"/>
                </a:spcAft>
                <a:buNone/>
              </a:pPr>
              <a:r>
                <a:rPr lang="ja-JP" altLang="en-US" sz="1000" smtClean="0">
                  <a:solidFill>
                    <a:srgbClr val="595959"/>
                  </a:solidFill>
                  <a:latin typeface="+mn-ea"/>
                  <a:cs typeface="Quattrocento Sans"/>
                  <a:sym typeface="Quattrocento Sans"/>
                </a:rPr>
                <a:t>　</a:t>
              </a:r>
              <a:r>
                <a:rPr lang="en-US" altLang="ja-JP" sz="1000" smtClean="0">
                  <a:solidFill>
                    <a:srgbClr val="595959"/>
                  </a:solidFill>
                  <a:latin typeface="+mn-ea"/>
                  <a:cs typeface="Quattrocento Sans"/>
                  <a:sym typeface="Quattrocento Sans"/>
                </a:rPr>
                <a:t>1. </a:t>
              </a:r>
              <a:r>
                <a:rPr lang="ja-JP" altLang="en-US" sz="1000" smtClean="0">
                  <a:solidFill>
                    <a:srgbClr val="595959"/>
                  </a:solidFill>
                  <a:latin typeface="+mn-ea"/>
                  <a:cs typeface="Quattrocento Sans"/>
                  <a:sym typeface="Quattrocento Sans"/>
                </a:rPr>
                <a:t>コンテナをクリックして選択し、</a:t>
              </a:r>
              <a:r>
                <a:rPr lang="en-US" altLang="ja-JP" sz="1000" smtClean="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設定</a:t>
              </a:r>
              <a:r>
                <a:rPr lang="en-US" altLang="ja-JP" sz="1000" smtClean="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タブよりクラスに任意のクラス名を</a:t>
              </a:r>
              <a:r>
                <a:rPr lang="ja-JP" altLang="en-US" sz="1000">
                  <a:solidFill>
                    <a:srgbClr val="595959"/>
                  </a:solidFill>
                  <a:latin typeface="+mn-ea"/>
                  <a:cs typeface="Quattrocento Sans"/>
                  <a:sym typeface="Quattrocento Sans"/>
                </a:rPr>
                <a:t>記入</a:t>
              </a:r>
              <a:r>
                <a:rPr lang="ja-JP" altLang="en-US" sz="1000" smtClean="0">
                  <a:solidFill>
                    <a:srgbClr val="595959"/>
                  </a:solidFill>
                  <a:latin typeface="+mn-ea"/>
                  <a:cs typeface="Quattrocento Sans"/>
                  <a:sym typeface="Quattrocento Sans"/>
                </a:rPr>
                <a:t>します。</a:t>
              </a:r>
              <a:endParaRPr lang="en-US" altLang="ja-JP" sz="100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altLang="ja-JP" sz="1000" smtClean="0">
                <a:solidFill>
                  <a:srgbClr val="595959"/>
                </a:solidFill>
                <a:latin typeface="+mn-ea"/>
                <a:cs typeface="Quattrocento Sans"/>
                <a:sym typeface="Quattrocento Sans"/>
              </a:endParaRPr>
            </a:p>
            <a:p>
              <a:pPr lvl="0"/>
              <a:r>
                <a:rPr lang="ja-JP" altLang="en-US" sz="1000" smtClean="0">
                  <a:solidFill>
                    <a:srgbClr val="595959"/>
                  </a:solidFill>
                  <a:latin typeface="+mn-ea"/>
                  <a:cs typeface="Quattrocento Sans"/>
                  <a:sym typeface="Quattrocento Sans"/>
                </a:rPr>
                <a:t>　</a:t>
              </a:r>
              <a:r>
                <a:rPr lang="en-US" altLang="ja-JP" sz="1000" smtClean="0">
                  <a:solidFill>
                    <a:srgbClr val="595959"/>
                  </a:solidFill>
                  <a:latin typeface="+mn-ea"/>
                  <a:cs typeface="Quattrocento Sans"/>
                  <a:sym typeface="Quattrocento Sans"/>
                </a:rPr>
                <a:t>2. </a:t>
              </a:r>
              <a:r>
                <a:rPr lang="ja-JP" altLang="en-US" sz="1000" smtClean="0">
                  <a:solidFill>
                    <a:srgbClr val="595959"/>
                  </a:solidFill>
                  <a:latin typeface="+mn-ea"/>
                  <a:cs typeface="Quattrocento Sans"/>
                  <a:sym typeface="Quattrocento Sans"/>
                </a:rPr>
                <a:t>サイドバーの</a:t>
              </a:r>
              <a:r>
                <a:rPr lang="en-US" altLang="ja-JP" sz="1000" smtClean="0">
                  <a:solidFill>
                    <a:srgbClr val="595959"/>
                  </a:solidFill>
                  <a:latin typeface="+mn-ea"/>
                  <a:cs typeface="Quattrocento Sans"/>
                  <a:sym typeface="Quattrocento Sans"/>
                </a:rPr>
                <a:t>[</a:t>
              </a:r>
              <a:r>
                <a:rPr lang="ja-JP" altLang="ja-JP" sz="1000" smtClean="0">
                  <a:solidFill>
                    <a:srgbClr val="595959"/>
                  </a:solidFill>
                  <a:latin typeface="+mn-ea"/>
                  <a:cs typeface="Quattrocento Sans"/>
                  <a:sym typeface="Quattrocento Sans"/>
                </a:rPr>
                <a:t>アウトライン] を</a:t>
              </a:r>
              <a:r>
                <a:rPr lang="ja-JP" altLang="ja-JP" sz="1000">
                  <a:solidFill>
                    <a:srgbClr val="595959"/>
                  </a:solidFill>
                  <a:latin typeface="+mn-ea"/>
                  <a:cs typeface="Quattrocento Sans"/>
                  <a:sym typeface="Quattrocento Sans"/>
                </a:rPr>
                <a:t>選択し、</a:t>
              </a:r>
              <a:r>
                <a:rPr lang="ja-JP" altLang="ja-JP" sz="1000" smtClean="0">
                  <a:solidFill>
                    <a:srgbClr val="595959"/>
                  </a:solidFill>
                  <a:latin typeface="+mn-ea"/>
                  <a:cs typeface="Quattrocento Sans"/>
                  <a:sym typeface="Quattrocento Sans"/>
                </a:rPr>
                <a:t>[</a:t>
              </a:r>
              <a:r>
                <a:rPr lang="en-US" altLang="ja-JP" sz="1000">
                  <a:solidFill>
                    <a:srgbClr val="595959"/>
                  </a:solidFill>
                  <a:latin typeface="+mn-ea"/>
                  <a:cs typeface="Quattrocento Sans"/>
                  <a:sym typeface="Quattrocento Sans"/>
                </a:rPr>
                <a:t>CSS</a:t>
              </a:r>
              <a:r>
                <a:rPr lang="ja-JP" altLang="ja-JP" sz="1000" smtClean="0">
                  <a:solidFill>
                    <a:srgbClr val="595959"/>
                  </a:solidFill>
                  <a:latin typeface="+mn-ea"/>
                  <a:cs typeface="Quattrocento Sans"/>
                  <a:sym typeface="Quattrocento Sans"/>
                </a:rPr>
                <a:t>]をクリックし</a:t>
              </a:r>
              <a:r>
                <a:rPr lang="ja-JP" altLang="en-US" sz="1000" smtClean="0">
                  <a:solidFill>
                    <a:srgbClr val="595959"/>
                  </a:solidFill>
                  <a:latin typeface="+mn-ea"/>
                  <a:cs typeface="Quattrocento Sans"/>
                  <a:sym typeface="Quattrocento Sans"/>
                </a:rPr>
                <a:t>て</a:t>
              </a:r>
              <a:r>
                <a:rPr lang="en-US" altLang="ja-JP" sz="1000" smtClean="0">
                  <a:solidFill>
                    <a:srgbClr val="595959"/>
                  </a:solidFill>
                  <a:latin typeface="+mn-ea"/>
                  <a:cs typeface="Quattrocento Sans"/>
                  <a:sym typeface="Quattrocento Sans"/>
                </a:rPr>
                <a:t>CSS</a:t>
              </a:r>
              <a:r>
                <a:rPr lang="ja-JP" altLang="ja-JP" sz="1000" smtClean="0">
                  <a:solidFill>
                    <a:srgbClr val="595959"/>
                  </a:solidFill>
                  <a:latin typeface="+mn-ea"/>
                  <a:cs typeface="Quattrocento Sans"/>
                  <a:sym typeface="Quattrocento Sans"/>
                </a:rPr>
                <a:t>編集</a:t>
              </a:r>
              <a:r>
                <a:rPr lang="ja-JP" altLang="ja-JP" sz="1000">
                  <a:solidFill>
                    <a:srgbClr val="595959"/>
                  </a:solidFill>
                  <a:latin typeface="+mn-ea"/>
                  <a:cs typeface="Quattrocento Sans"/>
                  <a:sym typeface="Quattrocento Sans"/>
                </a:rPr>
                <a:t>画面を展開します</a:t>
              </a:r>
              <a:endParaRPr lang="en-US" altLang="ja-JP"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sz="1000" smtClean="0">
                <a:solidFill>
                  <a:srgbClr val="595959"/>
                </a:solidFill>
                <a:latin typeface="+mn-ea"/>
                <a:cs typeface="Quattrocento Sans"/>
                <a:sym typeface="Quattrocento Sans"/>
              </a:endParaRPr>
            </a:p>
            <a:p>
              <a:pPr lvl="0"/>
              <a:r>
                <a:rPr lang="ja-JP" altLang="en-US" sz="1000" smtClean="0">
                  <a:solidFill>
                    <a:srgbClr val="595959"/>
                  </a:solidFill>
                  <a:latin typeface="+mn-ea"/>
                  <a:cs typeface="Quattrocento Sans"/>
                  <a:sym typeface="Quattrocento Sans"/>
                </a:rPr>
                <a:t>　</a:t>
              </a:r>
              <a:r>
                <a:rPr lang="en-US" sz="1000" smtClean="0">
                  <a:solidFill>
                    <a:srgbClr val="595959"/>
                  </a:solidFill>
                  <a:latin typeface="+mn-ea"/>
                  <a:cs typeface="Quattrocento Sans"/>
                  <a:sym typeface="Quattrocento Sans"/>
                </a:rPr>
                <a:t>3. CSS</a:t>
              </a:r>
              <a:r>
                <a:rPr lang="ja-JP" altLang="en-US" sz="1000" smtClean="0">
                  <a:solidFill>
                    <a:srgbClr val="595959"/>
                  </a:solidFill>
                  <a:latin typeface="+mn-ea"/>
                  <a:cs typeface="Quattrocento Sans"/>
                  <a:sym typeface="Quattrocento Sans"/>
                </a:rPr>
                <a:t>編集</a:t>
              </a:r>
              <a:r>
                <a:rPr lang="ja-JP" altLang="en-US" sz="1000">
                  <a:solidFill>
                    <a:srgbClr val="595959"/>
                  </a:solidFill>
                  <a:latin typeface="+mn-ea"/>
                  <a:cs typeface="Quattrocento Sans"/>
                  <a:sym typeface="Quattrocento Sans"/>
                </a:rPr>
                <a:t>画面にて、以下のコードを記述します</a:t>
              </a:r>
              <a:r>
                <a:rPr lang="ja-JP" altLang="en-US" sz="1000" smtClean="0">
                  <a:solidFill>
                    <a:srgbClr val="595959"/>
                  </a:solidFill>
                  <a:latin typeface="+mn-ea"/>
                  <a:cs typeface="Quattrocento Sans"/>
                  <a:sym typeface="Quattrocento Sans"/>
                </a:rPr>
                <a:t>。</a:t>
              </a:r>
              <a:r>
                <a:rPr lang="en-US" altLang="ja-JP" sz="1000" smtClean="0">
                  <a:solidFill>
                    <a:srgbClr val="595959"/>
                  </a:solidFill>
                  <a:latin typeface="+mn-ea"/>
                  <a:cs typeface="Quattrocento Sans"/>
                  <a:sym typeface="Quattrocento Sans"/>
                </a:rPr>
                <a:t>(</a:t>
              </a:r>
              <a:r>
                <a:rPr lang="ja-JP" altLang="en-US" sz="1000" smtClean="0">
                  <a:solidFill>
                    <a:srgbClr val="595959"/>
                  </a:solidFill>
                  <a:latin typeface="+mn-ea"/>
                  <a:cs typeface="Quattrocento Sans"/>
                  <a:sym typeface="Quattrocento Sans"/>
                </a:rPr>
                <a:t>クラス名には手順</a:t>
              </a:r>
              <a:r>
                <a:rPr lang="en-US" altLang="ja-JP" sz="1000" smtClean="0">
                  <a:solidFill>
                    <a:srgbClr val="595959"/>
                  </a:solidFill>
                  <a:latin typeface="+mn-ea"/>
                  <a:cs typeface="Quattrocento Sans"/>
                  <a:sym typeface="Quattrocento Sans"/>
                </a:rPr>
                <a:t>1</a:t>
              </a:r>
              <a:r>
                <a:rPr lang="ja-JP" altLang="en-US" sz="1000" smtClean="0">
                  <a:solidFill>
                    <a:srgbClr val="595959"/>
                  </a:solidFill>
                  <a:latin typeface="+mn-ea"/>
                  <a:cs typeface="Quattrocento Sans"/>
                  <a:sym typeface="Quattrocento Sans"/>
                </a:rPr>
                <a:t>で設定したクラス名を指定します。</a:t>
              </a:r>
              <a:r>
                <a:rPr lang="en-US" altLang="ja-JP" sz="1000" smtClean="0">
                  <a:solidFill>
                    <a:srgbClr val="595959"/>
                  </a:solidFill>
                  <a:latin typeface="+mn-ea"/>
                  <a:cs typeface="Quattrocento Sans"/>
                  <a:sym typeface="Quattrocento Sans"/>
                </a:rPr>
                <a:t>)</a:t>
              </a:r>
              <a:endParaRPr lang="ja-JP" altLang="en-US" sz="1000">
                <a:solidFill>
                  <a:srgbClr val="595959"/>
                </a:solidFill>
                <a:latin typeface="+mn-ea"/>
                <a:cs typeface="Quattrocento Sans"/>
                <a:sym typeface="Quattrocento Sans"/>
              </a:endParaRPr>
            </a:p>
            <a:p>
              <a:pPr marR="0" lvl="0" algn="l" rtl="0">
                <a:lnSpc>
                  <a:spcPct val="100000"/>
                </a:lnSpc>
                <a:spcBef>
                  <a:spcPts val="0"/>
                </a:spcBef>
                <a:spcAft>
                  <a:spcPts val="0"/>
                </a:spcAft>
              </a:pPr>
              <a:endParaRPr lang="en-US" sz="1000" smtClean="0">
                <a:solidFill>
                  <a:srgbClr val="595959"/>
                </a:solidFill>
                <a:latin typeface="+mn-ea"/>
                <a:cs typeface="Quattrocento Sans"/>
                <a:sym typeface="Quattrocento Sans"/>
              </a:endParaRPr>
            </a:p>
            <a:p>
              <a:pPr marL="228600" marR="0" lvl="0" indent="-228600" algn="l" rtl="0">
                <a:lnSpc>
                  <a:spcPct val="100000"/>
                </a:lnSpc>
                <a:spcBef>
                  <a:spcPts val="0"/>
                </a:spcBef>
                <a:spcAft>
                  <a:spcPts val="0"/>
                </a:spcAft>
                <a:buAutoNum type="arabicParenR"/>
              </a:pPr>
              <a:endParaRPr lang="en-US" sz="1000">
                <a:solidFill>
                  <a:srgbClr val="595959"/>
                </a:solidFill>
                <a:latin typeface="+mn-ea"/>
                <a:cs typeface="Quattrocento Sans"/>
                <a:sym typeface="Quattrocento Sans"/>
              </a:endParaRPr>
            </a:p>
          </p:txBody>
        </p:sp>
      </p:grpSp>
      <p:grpSp>
        <p:nvGrpSpPr>
          <p:cNvPr id="19" name="グループ化 18"/>
          <p:cNvGrpSpPr/>
          <p:nvPr/>
        </p:nvGrpSpPr>
        <p:grpSpPr>
          <a:xfrm>
            <a:off x="651957" y="2011927"/>
            <a:ext cx="1584176" cy="1050904"/>
            <a:chOff x="2434063" y="1513786"/>
            <a:chExt cx="1639089" cy="1399952"/>
          </a:xfrm>
        </p:grpSpPr>
        <p:pic>
          <p:nvPicPr>
            <p:cNvPr id="5" name="図 4"/>
            <p:cNvPicPr>
              <a:picLocks noChangeAspect="1"/>
            </p:cNvPicPr>
            <p:nvPr/>
          </p:nvPicPr>
          <p:blipFill>
            <a:blip r:embed="rId3"/>
            <a:stretch>
              <a:fillRect/>
            </a:stretch>
          </p:blipFill>
          <p:spPr>
            <a:xfrm>
              <a:off x="2434063" y="1513786"/>
              <a:ext cx="1639089" cy="1399952"/>
            </a:xfrm>
            <a:prstGeom prst="rect">
              <a:avLst/>
            </a:prstGeom>
            <a:ln>
              <a:solidFill>
                <a:schemeClr val="bg1">
                  <a:lumMod val="75000"/>
                </a:schemeClr>
              </a:solidFill>
            </a:ln>
          </p:spPr>
        </p:pic>
        <p:sp>
          <p:nvSpPr>
            <p:cNvPr id="10" name="正方形/長方形 9"/>
            <p:cNvSpPr/>
            <p:nvPr/>
          </p:nvSpPr>
          <p:spPr>
            <a:xfrm>
              <a:off x="2480919" y="2616551"/>
              <a:ext cx="155713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617780" y="3712441"/>
            <a:ext cx="7813489" cy="875533"/>
            <a:chOff x="447442" y="3433034"/>
            <a:chExt cx="7813489" cy="875533"/>
          </a:xfrm>
        </p:grpSpPr>
        <p:grpSp>
          <p:nvGrpSpPr>
            <p:cNvPr id="17" name="グループ化 16"/>
            <p:cNvGrpSpPr/>
            <p:nvPr/>
          </p:nvGrpSpPr>
          <p:grpSpPr>
            <a:xfrm>
              <a:off x="447442" y="3433034"/>
              <a:ext cx="7813489" cy="875533"/>
              <a:chOff x="384149" y="2807241"/>
              <a:chExt cx="8410457" cy="1042847"/>
            </a:xfrm>
          </p:grpSpPr>
          <p:sp>
            <p:nvSpPr>
              <p:cNvPr id="14" name="Google Shape;574;p31"/>
              <p:cNvSpPr/>
              <p:nvPr/>
            </p:nvSpPr>
            <p:spPr>
              <a:xfrm>
                <a:off x="384149" y="3025930"/>
                <a:ext cx="8410457" cy="824158"/>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575;p31"/>
              <p:cNvSpPr/>
              <p:nvPr/>
            </p:nvSpPr>
            <p:spPr>
              <a:xfrm>
                <a:off x="384150" y="2807241"/>
                <a:ext cx="2921787" cy="218686"/>
              </a:xfrm>
              <a:prstGeom prst="round1Rect">
                <a:avLst>
                  <a:gd name="adj" fmla="val 16667"/>
                </a:avLst>
              </a:prstGeom>
              <a:blipFill rotWithShape="1">
                <a:blip r:embed="rId4">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コード</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sp>
          <p:nvSpPr>
            <p:cNvPr id="2" name="テキスト ボックス 1"/>
            <p:cNvSpPr txBox="1"/>
            <p:nvPr/>
          </p:nvSpPr>
          <p:spPr>
            <a:xfrm>
              <a:off x="481619" y="3686006"/>
              <a:ext cx="4372387" cy="553998"/>
            </a:xfrm>
            <a:prstGeom prst="rect">
              <a:avLst/>
            </a:prstGeom>
            <a:noFill/>
          </p:spPr>
          <p:txBody>
            <a:bodyPr wrap="square" rtlCol="0">
              <a:spAutoFit/>
            </a:bodyPr>
            <a:lstStyle/>
            <a:p>
              <a:r>
                <a:rPr lang="en-US" altLang="ja-JP" sz="1000" smtClean="0">
                  <a:solidFill>
                    <a:srgbClr val="FF0000"/>
                  </a:solidFill>
                  <a:latin typeface="+mn-ea"/>
                </a:rPr>
                <a:t>.</a:t>
              </a:r>
              <a:r>
                <a:rPr lang="ja-JP" altLang="en-US" sz="1000" smtClean="0">
                  <a:solidFill>
                    <a:srgbClr val="FF0000"/>
                  </a:solidFill>
                  <a:latin typeface="+mn-ea"/>
                </a:rPr>
                <a:t>クラス名</a:t>
              </a:r>
              <a:r>
                <a:rPr lang="en-US" altLang="ja-JP" sz="1000" smtClean="0">
                  <a:solidFill>
                    <a:srgbClr val="FF0000"/>
                  </a:solidFill>
                  <a:latin typeface="+mn-ea"/>
                </a:rPr>
                <a:t> </a:t>
              </a:r>
              <a:r>
                <a:rPr lang="en-US" altLang="ja-JP" sz="1000" smtClean="0">
                  <a:latin typeface="+mn-ea"/>
                </a:rPr>
                <a:t>.</a:t>
              </a:r>
              <a:r>
                <a:rPr lang="en-US" altLang="ja-JP" sz="1000" err="1" smtClean="0">
                  <a:latin typeface="+mn-ea"/>
                </a:rPr>
                <a:t>pd</a:t>
              </a:r>
              <a:r>
                <a:rPr lang="en-US" altLang="ja-JP" sz="1000" smtClean="0">
                  <a:latin typeface="+mn-ea"/>
                </a:rPr>
                <a:t>-container-title-button-menu {</a:t>
              </a:r>
            </a:p>
            <a:p>
              <a:r>
                <a:rPr lang="en-US" altLang="ja-JP" sz="1000" smtClean="0">
                  <a:latin typeface="+mn-ea"/>
                </a:rPr>
                <a:t>    display: none;</a:t>
              </a:r>
            </a:p>
            <a:p>
              <a:r>
                <a:rPr lang="en-US" altLang="ja-JP" sz="1000" smtClean="0">
                  <a:latin typeface="+mn-ea"/>
                </a:rPr>
                <a:t>}</a:t>
              </a:r>
              <a:endParaRPr kumimoji="1" lang="ja-JP" altLang="en-US" sz="1000" smtClean="0">
                <a:latin typeface="+mn-ea"/>
              </a:endParaRPr>
            </a:p>
          </p:txBody>
        </p:sp>
      </p:grpSp>
      <p:grpSp>
        <p:nvGrpSpPr>
          <p:cNvPr id="26" name="グループ化 25"/>
          <p:cNvGrpSpPr/>
          <p:nvPr/>
        </p:nvGrpSpPr>
        <p:grpSpPr>
          <a:xfrm>
            <a:off x="0" y="-12143"/>
            <a:ext cx="9145478" cy="714736"/>
            <a:chOff x="0" y="-12143"/>
            <a:chExt cx="9145478" cy="714736"/>
          </a:xfrm>
        </p:grpSpPr>
        <p:sp>
          <p:nvSpPr>
            <p:cNvPr id="27"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コンテナからオプションボタンを消す</a:t>
              </a:r>
              <a:endParaRPr lang="ja-JP" altLang="en-US">
                <a:solidFill>
                  <a:schemeClr val="lt1"/>
                </a:solidFill>
                <a:latin typeface="+mj-ea"/>
                <a:cs typeface="Arial"/>
                <a:sym typeface="Arial"/>
              </a:endParaRPr>
            </a:p>
          </p:txBody>
        </p:sp>
        <p:sp>
          <p:nvSpPr>
            <p:cNvPr id="28"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基礎編</a:t>
              </a:r>
              <a:endParaRPr sz="900" b="0" i="0" u="none" strike="noStrike" cap="none">
                <a:solidFill>
                  <a:schemeClr val="dk1"/>
                </a:solidFill>
                <a:latin typeface="+mj-ea"/>
                <a:ea typeface="+mj-ea"/>
                <a:cs typeface="Arial"/>
                <a:sym typeface="Arial"/>
              </a:endParaRPr>
            </a:p>
          </p:txBody>
        </p:sp>
        <p:sp>
          <p:nvSpPr>
            <p:cNvPr id="2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0" name="ホームベース 29"/>
            <p:cNvSpPr/>
            <p:nvPr/>
          </p:nvSpPr>
          <p:spPr>
            <a:xfrm rot="10800000">
              <a:off x="7464141" y="-8742"/>
              <a:ext cx="1681337" cy="637200"/>
            </a:xfrm>
            <a:prstGeom prst="homePlate">
              <a:avLst>
                <a:gd name="adj" fmla="val 21498"/>
              </a:avLst>
            </a:prstGeom>
            <a:solidFill>
              <a:schemeClr val="accent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1"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bg1"/>
                  </a:solidFill>
                  <a:latin typeface="+mj-ea"/>
                  <a:ea typeface="+mj-ea"/>
                  <a:cs typeface="Quattrocento Sans"/>
                  <a:sym typeface="Quattrocento Sans"/>
                </a:rPr>
                <a:t>構文解説</a:t>
              </a:r>
              <a:endParaRPr lang="ja-JP" altLang="en-US" sz="1100" b="1">
                <a:solidFill>
                  <a:schemeClr val="bg1"/>
                </a:solidFill>
                <a:latin typeface="+mj-ea"/>
                <a:ea typeface="+mj-ea"/>
                <a:cs typeface="Quattrocento Sans"/>
                <a:sym typeface="Quattrocento Sans"/>
              </a:endParaRPr>
            </a:p>
          </p:txBody>
        </p:sp>
        <p:sp>
          <p:nvSpPr>
            <p:cNvPr id="32"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bg1"/>
                  </a:solidFill>
                  <a:latin typeface="+mj-ea"/>
                  <a:ea typeface="+mj-ea"/>
                  <a:cs typeface="Quattrocento Sans"/>
                  <a:sym typeface="Quattrocento Sans"/>
                </a:rPr>
                <a:t>2/2</a:t>
              </a:r>
              <a:endParaRPr lang="ja-JP" altLang="en-US" sz="3200" b="1">
                <a:solidFill>
                  <a:schemeClr val="bg1"/>
                </a:solidFill>
                <a:latin typeface="+mj-ea"/>
                <a:ea typeface="+mj-ea"/>
                <a:cs typeface="Quattrocento Sans"/>
                <a:sym typeface="Quattrocento Sans"/>
              </a:endParaRPr>
            </a:p>
          </p:txBody>
        </p:sp>
      </p:grpSp>
    </p:spTree>
    <p:extLst>
      <p:ext uri="{BB962C8B-B14F-4D97-AF65-F5344CB8AC3E}">
        <p14:creationId xmlns:p14="http://schemas.microsoft.com/office/powerpoint/2010/main" val="11467232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78</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103922" y="2638418"/>
            <a:ext cx="6564274" cy="2197108"/>
          </a:xfrm>
        </p:spPr>
        <p:txBody>
          <a:bodyPr>
            <a:noAutofit/>
          </a:bodyPr>
          <a:lstStyle/>
          <a:p>
            <a:pPr algn="r"/>
            <a:r>
              <a:rPr lang="ja-JP" altLang="en-US" sz="2400" b="1">
                <a:solidFill>
                  <a:srgbClr val="404040"/>
                </a:solidFill>
                <a:latin typeface="+mj-ea"/>
                <a:ea typeface="+mj-ea"/>
              </a:rPr>
              <a:t>テキストボックスに入力規制を掛ける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ユーザ側からリクエストを停止する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バナータイトルにリンクを設定する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ロックを解除したコンテンツを追加する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テキストボックスの入力値に</a:t>
            </a:r>
            <a:r>
              <a:rPr lang="ja-JP" altLang="en-US" sz="1600" b="1" smtClean="0">
                <a:solidFill>
                  <a:schemeClr val="bg1">
                    <a:lumMod val="95000"/>
                  </a:schemeClr>
                </a:solidFill>
                <a:latin typeface="+mj-ea"/>
                <a:ea typeface="+mj-ea"/>
              </a:rPr>
              <a:t>より、</a:t>
            </a:r>
            <a:endParaRPr lang="en-US" altLang="ja-JP" sz="1600" b="1" smtClean="0">
              <a:solidFill>
                <a:schemeClr val="bg1">
                  <a:lumMod val="95000"/>
                </a:schemeClr>
              </a:solidFill>
              <a:latin typeface="+mj-ea"/>
              <a:ea typeface="+mj-ea"/>
            </a:endParaRPr>
          </a:p>
          <a:p>
            <a:pPr algn="r"/>
            <a:r>
              <a:rPr lang="ja-JP" altLang="en-US" sz="1600" b="1" smtClean="0">
                <a:solidFill>
                  <a:schemeClr val="bg1">
                    <a:lumMod val="95000"/>
                  </a:schemeClr>
                </a:solidFill>
                <a:latin typeface="+mj-ea"/>
                <a:ea typeface="+mj-ea"/>
              </a:rPr>
              <a:t>関連</a:t>
            </a:r>
            <a:r>
              <a:rPr lang="ja-JP" altLang="en-US" sz="1600" b="1">
                <a:solidFill>
                  <a:schemeClr val="bg1">
                    <a:lumMod val="95000"/>
                  </a:schemeClr>
                </a:solidFill>
                <a:latin typeface="+mj-ea"/>
                <a:ea typeface="+mj-ea"/>
              </a:rPr>
              <a:t>するコントロールの表示を制御</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コンテナのスクロールバーを非表示にする</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7181267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35" name="正方形/長方形 34"/>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79</a:t>
            </a:fld>
            <a:endParaRPr/>
          </a:p>
        </p:txBody>
      </p:sp>
      <p:grpSp>
        <p:nvGrpSpPr>
          <p:cNvPr id="9" name="グループ化 8"/>
          <p:cNvGrpSpPr/>
          <p:nvPr/>
        </p:nvGrpSpPr>
        <p:grpSpPr>
          <a:xfrm>
            <a:off x="109001" y="750881"/>
            <a:ext cx="8925998" cy="1339378"/>
            <a:chOff x="215516" y="865945"/>
            <a:chExt cx="8712968" cy="1822876"/>
          </a:xfrm>
        </p:grpSpPr>
        <p:sp>
          <p:nvSpPr>
            <p:cNvPr id="2" name="1 つの角を切り取った四角形 1"/>
            <p:cNvSpPr/>
            <p:nvPr/>
          </p:nvSpPr>
          <p:spPr>
            <a:xfrm>
              <a:off x="215516" y="1114226"/>
              <a:ext cx="8712968" cy="1574595"/>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3" name="1 つの角を丸めた四角形 2"/>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実装</a:t>
              </a:r>
              <a:r>
                <a:rPr kumimoji="1" lang="ja-JP" altLang="en-US" sz="1400" b="1" smtClean="0">
                  <a:latin typeface="游ゴシック" panose="020B0400000000000000" pitchFamily="50" charset="-128"/>
                  <a:ea typeface="游ゴシック" panose="020B0400000000000000" pitchFamily="50" charset="-128"/>
                </a:rPr>
                <a:t>内容</a:t>
              </a:r>
              <a:endParaRPr kumimoji="1" lang="ja-JP" altLang="en-US" sz="1400" b="1">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5516" y="1114226"/>
              <a:ext cx="8456143" cy="1047199"/>
            </a:xfrm>
            <a:prstGeom prst="rect">
              <a:avLst/>
            </a:prstGeom>
            <a:noFill/>
          </p:spPr>
          <p:txBody>
            <a:bodyPr wrap="square" rtlCol="0">
              <a:spAutoFit/>
            </a:bodyPr>
            <a:lstStyle/>
            <a:p>
              <a:r>
                <a:rPr kumimoji="1" lang="ja-JP" altLang="en-US" sz="1100" smtClean="0">
                  <a:solidFill>
                    <a:srgbClr val="595959"/>
                  </a:solidFill>
                  <a:latin typeface="+mn-ea"/>
                </a:rPr>
                <a:t>ページのフィルタの入力欄に対して入力制御を掛け、規則外の入力を受け付けないようにします。</a:t>
              </a:r>
              <a:endParaRPr kumimoji="1" lang="en-US" altLang="ja-JP" sz="1100" smtClean="0">
                <a:solidFill>
                  <a:srgbClr val="595959"/>
                </a:solidFill>
                <a:latin typeface="+mn-ea"/>
              </a:endParaRPr>
            </a:p>
            <a:p>
              <a:r>
                <a:rPr kumimoji="1" lang="ja-JP" altLang="en-US" sz="1100">
                  <a:solidFill>
                    <a:srgbClr val="595959"/>
                  </a:solidFill>
                  <a:latin typeface="+mn-ea"/>
                </a:rPr>
                <a:t>ここで</a:t>
              </a:r>
              <a:r>
                <a:rPr kumimoji="1" lang="ja-JP" altLang="en-US" sz="1100" smtClean="0">
                  <a:solidFill>
                    <a:srgbClr val="595959"/>
                  </a:solidFill>
                  <a:latin typeface="+mn-ea"/>
                </a:rPr>
                <a:t>は例として、以下の入力制御を掛ける処理を実装します。</a:t>
              </a:r>
              <a:endParaRPr kumimoji="1" lang="en-US" altLang="ja-JP" sz="1100" smtClean="0">
                <a:solidFill>
                  <a:srgbClr val="595959"/>
                </a:solidFill>
                <a:latin typeface="+mn-ea"/>
              </a:endParaRPr>
            </a:p>
            <a:p>
              <a:endParaRPr kumimoji="1" lang="en-US" altLang="ja-JP" sz="1100" smtClean="0">
                <a:solidFill>
                  <a:srgbClr val="595959"/>
                </a:solidFill>
                <a:latin typeface="+mn-ea"/>
              </a:endParaRPr>
            </a:p>
            <a:p>
              <a:r>
                <a:rPr kumimoji="1" lang="ja-JP" altLang="en-US" sz="1100" smtClean="0">
                  <a:solidFill>
                    <a:srgbClr val="595959"/>
                  </a:solidFill>
                  <a:latin typeface="+mn-ea"/>
                </a:rPr>
                <a:t>　・</a:t>
              </a:r>
              <a:r>
                <a:rPr kumimoji="1" lang="en-US" altLang="ja-JP" sz="1100" smtClean="0">
                  <a:solidFill>
                    <a:srgbClr val="595959"/>
                  </a:solidFill>
                  <a:latin typeface="+mn-ea"/>
                </a:rPr>
                <a:t>8</a:t>
              </a:r>
              <a:r>
                <a:rPr kumimoji="1" lang="ja-JP" altLang="en-US" sz="1100" smtClean="0">
                  <a:solidFill>
                    <a:srgbClr val="595959"/>
                  </a:solidFill>
                  <a:latin typeface="+mn-ea"/>
                </a:rPr>
                <a:t>文字以内の半角英数のみ入力可</a:t>
              </a:r>
              <a:endParaRPr kumimoji="1" lang="ja-JP" altLang="en-US" sz="1100">
                <a:solidFill>
                  <a:srgbClr val="595959"/>
                </a:solidFill>
                <a:latin typeface="+mn-ea"/>
              </a:endParaRPr>
            </a:p>
          </p:txBody>
        </p:sp>
      </p:grpSp>
      <p:grpSp>
        <p:nvGrpSpPr>
          <p:cNvPr id="19" name="グループ化 18"/>
          <p:cNvGrpSpPr/>
          <p:nvPr/>
        </p:nvGrpSpPr>
        <p:grpSpPr>
          <a:xfrm>
            <a:off x="109001" y="2221498"/>
            <a:ext cx="8925998" cy="2510492"/>
            <a:chOff x="215516" y="865945"/>
            <a:chExt cx="8712968" cy="3416745"/>
          </a:xfrm>
        </p:grpSpPr>
        <p:sp>
          <p:nvSpPr>
            <p:cNvPr id="20" name="1 つの角を切り取った四角形 19"/>
            <p:cNvSpPr/>
            <p:nvPr/>
          </p:nvSpPr>
          <p:spPr>
            <a:xfrm>
              <a:off x="215516" y="1114224"/>
              <a:ext cx="8712968" cy="3168466"/>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b="1">
                <a:solidFill>
                  <a:schemeClr val="tx1"/>
                </a:solidFill>
                <a:latin typeface="游ゴシック" panose="020B0400000000000000" pitchFamily="50" charset="-128"/>
                <a:ea typeface="游ゴシック" panose="020B0400000000000000" pitchFamily="50" charset="-128"/>
              </a:endParaRPr>
            </a:p>
          </p:txBody>
        </p:sp>
        <p:sp>
          <p:nvSpPr>
            <p:cNvPr id="21" name="1 つの角を丸めた四角形 20"/>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実装後の動作イメージ</a:t>
              </a:r>
              <a:endParaRPr kumimoji="1" lang="ja-JP" altLang="en-US" sz="1400" b="1">
                <a:latin typeface="游ゴシック" panose="020B0400000000000000" pitchFamily="50" charset="-128"/>
                <a:ea typeface="游ゴシック" panose="020B0400000000000000" pitchFamily="50" charset="-128"/>
              </a:endParaRPr>
            </a:p>
          </p:txBody>
        </p:sp>
      </p:grpSp>
      <p:pic>
        <p:nvPicPr>
          <p:cNvPr id="4" name="図 3"/>
          <p:cNvPicPr>
            <a:picLocks noChangeAspect="1"/>
          </p:cNvPicPr>
          <p:nvPr/>
        </p:nvPicPr>
        <p:blipFill>
          <a:blip r:embed="rId4"/>
          <a:stretch>
            <a:fillRect/>
          </a:stretch>
        </p:blipFill>
        <p:spPr>
          <a:xfrm>
            <a:off x="171300" y="2493625"/>
            <a:ext cx="3753401" cy="2151043"/>
          </a:xfrm>
          <a:prstGeom prst="rect">
            <a:avLst/>
          </a:prstGeom>
        </p:spPr>
      </p:pic>
      <p:grpSp>
        <p:nvGrpSpPr>
          <p:cNvPr id="22" name="グループ化 21"/>
          <p:cNvGrpSpPr/>
          <p:nvPr/>
        </p:nvGrpSpPr>
        <p:grpSpPr>
          <a:xfrm>
            <a:off x="2563414" y="2736707"/>
            <a:ext cx="1899585" cy="585682"/>
            <a:chOff x="4169288" y="2681914"/>
            <a:chExt cx="1899585" cy="585682"/>
          </a:xfrm>
        </p:grpSpPr>
        <p:sp>
          <p:nvSpPr>
            <p:cNvPr id="23" name="正方形/長方形 22"/>
            <p:cNvSpPr/>
            <p:nvPr/>
          </p:nvSpPr>
          <p:spPr>
            <a:xfrm>
              <a:off x="4316963" y="2681914"/>
              <a:ext cx="1751910" cy="4760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smtClean="0">
                  <a:solidFill>
                    <a:schemeClr val="tx1"/>
                  </a:solidFill>
                  <a:latin typeface="Quattrocento Sans" panose="020B0600070205080204" charset="0"/>
                </a:rPr>
                <a:t>8</a:t>
              </a:r>
              <a:r>
                <a:rPr kumimoji="1" lang="ja-JP" altLang="en-US" sz="1100" smtClean="0">
                  <a:solidFill>
                    <a:schemeClr val="tx1"/>
                  </a:solidFill>
                  <a:latin typeface="Quattrocento Sans" panose="020B0600070205080204" charset="0"/>
                </a:rPr>
                <a:t>文字以内の半角英数は</a:t>
              </a:r>
              <a:endParaRPr kumimoji="1" lang="en-US" altLang="ja-JP" sz="1100" smtClean="0">
                <a:solidFill>
                  <a:schemeClr val="tx1"/>
                </a:solidFill>
                <a:latin typeface="Quattrocento Sans" panose="020B0600070205080204" charset="0"/>
              </a:endParaRPr>
            </a:p>
            <a:p>
              <a:r>
                <a:rPr kumimoji="1" lang="ja-JP" altLang="en-US" sz="1100" smtClean="0">
                  <a:solidFill>
                    <a:schemeClr val="tx1"/>
                  </a:solidFill>
                  <a:latin typeface="Quattrocento Sans" panose="020B0600070205080204" charset="0"/>
                </a:rPr>
                <a:t>入力を受け付けます。</a:t>
              </a:r>
              <a:endParaRPr kumimoji="1" lang="en-US" altLang="ja-JP" sz="1100" smtClean="0">
                <a:solidFill>
                  <a:schemeClr val="tx1"/>
                </a:solidFill>
                <a:latin typeface="Quattrocento Sans" panose="020B0600070205080204" charset="0"/>
              </a:endParaRPr>
            </a:p>
          </p:txBody>
        </p:sp>
        <p:cxnSp>
          <p:nvCxnSpPr>
            <p:cNvPr id="24" name="直線コネクタ 23"/>
            <p:cNvCxnSpPr/>
            <p:nvPr/>
          </p:nvCxnSpPr>
          <p:spPr>
            <a:xfrm flipH="1">
              <a:off x="4169288" y="3157979"/>
              <a:ext cx="147675" cy="1096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4572000" y="2615477"/>
            <a:ext cx="3582726" cy="1871744"/>
            <a:chOff x="4572000" y="2615477"/>
            <a:chExt cx="3582726" cy="1871744"/>
          </a:xfrm>
        </p:grpSpPr>
        <p:pic>
          <p:nvPicPr>
            <p:cNvPr id="5" name="図 4"/>
            <p:cNvPicPr>
              <a:picLocks noChangeAspect="1"/>
            </p:cNvPicPr>
            <p:nvPr/>
          </p:nvPicPr>
          <p:blipFill>
            <a:blip r:embed="rId5"/>
            <a:stretch>
              <a:fillRect/>
            </a:stretch>
          </p:blipFill>
          <p:spPr>
            <a:xfrm>
              <a:off x="4572000" y="2615477"/>
              <a:ext cx="3582726" cy="1871744"/>
            </a:xfrm>
            <a:prstGeom prst="rect">
              <a:avLst/>
            </a:prstGeom>
          </p:spPr>
        </p:pic>
        <p:pic>
          <p:nvPicPr>
            <p:cNvPr id="28" name="図 27"/>
            <p:cNvPicPr>
              <a:picLocks noChangeAspect="1"/>
            </p:cNvPicPr>
            <p:nvPr/>
          </p:nvPicPr>
          <p:blipFill>
            <a:blip r:embed="rId6"/>
            <a:stretch>
              <a:fillRect/>
            </a:stretch>
          </p:blipFill>
          <p:spPr>
            <a:xfrm>
              <a:off x="5947474" y="2763443"/>
              <a:ext cx="1821898" cy="500436"/>
            </a:xfrm>
            <a:prstGeom prst="rect">
              <a:avLst/>
            </a:prstGeom>
            <a:ln w="3175">
              <a:solidFill>
                <a:schemeClr val="tx1"/>
              </a:solidFill>
            </a:ln>
          </p:spPr>
        </p:pic>
      </p:grpSp>
      <p:grpSp>
        <p:nvGrpSpPr>
          <p:cNvPr id="29" name="グループ化 28"/>
          <p:cNvGrpSpPr/>
          <p:nvPr/>
        </p:nvGrpSpPr>
        <p:grpSpPr>
          <a:xfrm>
            <a:off x="7013412" y="2615476"/>
            <a:ext cx="1758483" cy="751548"/>
            <a:chOff x="4169288" y="2516048"/>
            <a:chExt cx="1758483" cy="751548"/>
          </a:xfrm>
        </p:grpSpPr>
        <p:sp>
          <p:nvSpPr>
            <p:cNvPr id="30" name="正方形/長方形 29"/>
            <p:cNvSpPr/>
            <p:nvPr/>
          </p:nvSpPr>
          <p:spPr>
            <a:xfrm>
              <a:off x="4316962" y="2516048"/>
              <a:ext cx="1610809" cy="6419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smtClean="0">
                  <a:solidFill>
                    <a:schemeClr val="tx1"/>
                  </a:solidFill>
                  <a:latin typeface="Quattrocento Sans" panose="020B0600070205080204" charset="0"/>
                </a:rPr>
                <a:t>8</a:t>
              </a:r>
              <a:r>
                <a:rPr kumimoji="1" lang="ja-JP" altLang="en-US" sz="1100" smtClean="0">
                  <a:solidFill>
                    <a:schemeClr val="tx1"/>
                  </a:solidFill>
                  <a:latin typeface="Quattrocento Sans" panose="020B0600070205080204" charset="0"/>
                </a:rPr>
                <a:t>文字以上および</a:t>
              </a:r>
              <a:endParaRPr kumimoji="1" lang="en-US" altLang="ja-JP" sz="1100">
                <a:solidFill>
                  <a:schemeClr val="tx1"/>
                </a:solidFill>
                <a:latin typeface="Quattrocento Sans" panose="020B0600070205080204" charset="0"/>
              </a:endParaRPr>
            </a:p>
            <a:p>
              <a:r>
                <a:rPr kumimoji="1" lang="ja-JP" altLang="en-US" sz="1100" smtClean="0">
                  <a:solidFill>
                    <a:schemeClr val="tx1"/>
                  </a:solidFill>
                  <a:latin typeface="Quattrocento Sans" panose="020B0600070205080204" charset="0"/>
                </a:rPr>
                <a:t>半角英数以外は入力を</a:t>
              </a:r>
              <a:endParaRPr kumimoji="1" lang="en-US" altLang="ja-JP" sz="1100" smtClean="0">
                <a:solidFill>
                  <a:schemeClr val="tx1"/>
                </a:solidFill>
                <a:latin typeface="Quattrocento Sans" panose="020B0600070205080204" charset="0"/>
              </a:endParaRPr>
            </a:p>
            <a:p>
              <a:r>
                <a:rPr kumimoji="1" lang="ja-JP" altLang="en-US" sz="1100" smtClean="0">
                  <a:solidFill>
                    <a:schemeClr val="tx1"/>
                  </a:solidFill>
                  <a:latin typeface="Quattrocento Sans" panose="020B0600070205080204" charset="0"/>
                </a:rPr>
                <a:t>受け付けません。</a:t>
              </a:r>
              <a:endParaRPr kumimoji="1" lang="en-US" altLang="ja-JP" sz="1100" smtClean="0">
                <a:solidFill>
                  <a:schemeClr val="tx1"/>
                </a:solidFill>
                <a:latin typeface="Quattrocento Sans" panose="020B0600070205080204" charset="0"/>
              </a:endParaRPr>
            </a:p>
          </p:txBody>
        </p:sp>
        <p:cxnSp>
          <p:nvCxnSpPr>
            <p:cNvPr id="31" name="直線コネクタ 30"/>
            <p:cNvCxnSpPr/>
            <p:nvPr/>
          </p:nvCxnSpPr>
          <p:spPr>
            <a:xfrm flipH="1">
              <a:off x="4169288" y="3157979"/>
              <a:ext cx="147675" cy="1096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0" y="-12143"/>
            <a:ext cx="9144000" cy="641439"/>
            <a:chOff x="0" y="-8648"/>
            <a:chExt cx="9144000" cy="641439"/>
          </a:xfrm>
        </p:grpSpPr>
        <p:sp>
          <p:nvSpPr>
            <p:cNvPr id="26" name="Google Shape;506;p14"/>
            <p:cNvSpPr txBox="1">
              <a:spLocks/>
            </p:cNvSpPr>
            <p:nvPr/>
          </p:nvSpPr>
          <p:spPr>
            <a:xfrm>
              <a:off x="0" y="-4789"/>
              <a:ext cx="9144000" cy="637580"/>
            </a:xfrm>
            <a:prstGeom prst="rect">
              <a:avLst/>
            </a:prstGeom>
            <a:blipFill rotWithShape="1">
              <a:blip r:embed="rId7">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　</a:t>
              </a:r>
              <a:r>
                <a:rPr lang="ja-JP" altLang="en-US" smtClean="0">
                  <a:solidFill>
                    <a:schemeClr val="lt1"/>
                  </a:solidFill>
                  <a:latin typeface="+mj-ea"/>
                  <a:cs typeface="Arial"/>
                  <a:sym typeface="Arial"/>
                </a:rPr>
                <a:t>テキストボックスに入力規制を掛ける</a:t>
              </a:r>
              <a:endParaRPr lang="ja-JP" altLang="en-US">
                <a:solidFill>
                  <a:schemeClr val="lt1"/>
                </a:solidFill>
                <a:latin typeface="+mj-ea"/>
                <a:cs typeface="Arial"/>
                <a:sym typeface="Arial"/>
              </a:endParaRPr>
            </a:p>
          </p:txBody>
        </p:sp>
        <p:sp>
          <p:nvSpPr>
            <p:cNvPr id="27"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3"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394497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9512" y="699542"/>
            <a:ext cx="8032968" cy="861774"/>
          </a:xfrm>
          <a:prstGeom prst="rect">
            <a:avLst/>
          </a:prstGeom>
          <a:noFill/>
        </p:spPr>
        <p:txBody>
          <a:bodyPr wrap="none" rtlCol="0">
            <a:spAutoFit/>
          </a:bodyPr>
          <a:lstStyle/>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■プログラム改変について</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　プログラムの改変は自由に実施</a:t>
            </a:r>
            <a:r>
              <a:rPr kumimoji="1" lang="ja-JP" altLang="en-US" sz="1200" smtClean="0">
                <a:solidFill>
                  <a:srgbClr val="404040"/>
                </a:solidFill>
                <a:latin typeface="メイリオ" panose="020B0604030504040204" pitchFamily="50" charset="-128"/>
                <a:ea typeface="メイリオ" panose="020B0604030504040204" pitchFamily="50" charset="-128"/>
              </a:rPr>
              <a:t>して頂いても問題はありません</a:t>
            </a:r>
            <a:r>
              <a:rPr kumimoji="1" lang="ja-JP" altLang="en-US" sz="1200">
                <a:solidFill>
                  <a:srgbClr val="404040"/>
                </a:solidFill>
                <a:latin typeface="メイリオ" panose="020B0604030504040204" pitchFamily="50" charset="-128"/>
                <a:ea typeface="メイリオ" panose="020B0604030504040204" pitchFamily="50" charset="-128"/>
              </a:rPr>
              <a:t>。</a:t>
            </a:r>
          </a:p>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　新規</a:t>
            </a:r>
            <a:r>
              <a:rPr kumimoji="1" lang="ja-JP" altLang="en-US" sz="1200">
                <a:solidFill>
                  <a:srgbClr val="404040"/>
                </a:solidFill>
                <a:latin typeface="メイリオ" panose="020B0604030504040204" pitchFamily="50" charset="-128"/>
                <a:ea typeface="メイリオ" panose="020B0604030504040204" pitchFamily="50" charset="-128"/>
              </a:rPr>
              <a:t>要件やバグ修正などが発生した場合には、お客様の責任範囲内での修正</a:t>
            </a:r>
            <a:r>
              <a:rPr kumimoji="1" lang="ja-JP" altLang="en-US" sz="1200" smtClean="0">
                <a:solidFill>
                  <a:srgbClr val="404040"/>
                </a:solidFill>
                <a:latin typeface="メイリオ" panose="020B0604030504040204" pitchFamily="50" charset="-128"/>
                <a:ea typeface="メイリオ" panose="020B0604030504040204" pitchFamily="50" charset="-128"/>
              </a:rPr>
              <a:t>を実施頂くようお願い</a:t>
            </a:r>
            <a:r>
              <a:rPr kumimoji="1" lang="ja-JP" altLang="en-US" sz="1200">
                <a:solidFill>
                  <a:srgbClr val="404040"/>
                </a:solidFill>
                <a:latin typeface="メイリオ" panose="020B0604030504040204" pitchFamily="50" charset="-128"/>
                <a:ea typeface="メイリオ" panose="020B0604030504040204" pitchFamily="50" charset="-128"/>
              </a:rPr>
              <a:t>します。</a:t>
            </a:r>
          </a:p>
        </p:txBody>
      </p:sp>
      <p:sp>
        <p:nvSpPr>
          <p:cNvPr id="13" name="テキスト ボックス 12"/>
          <p:cNvSpPr txBox="1"/>
          <p:nvPr/>
        </p:nvSpPr>
        <p:spPr>
          <a:xfrm>
            <a:off x="179512" y="1793694"/>
            <a:ext cx="7882286" cy="861774"/>
          </a:xfrm>
          <a:prstGeom prst="rect">
            <a:avLst/>
          </a:prstGeom>
          <a:noFill/>
        </p:spPr>
        <p:txBody>
          <a:bodyPr wrap="none" rtlCol="0">
            <a:spAutoFit/>
          </a:bodyPr>
          <a:lstStyle/>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■サポートに</a:t>
            </a:r>
            <a:r>
              <a:rPr kumimoji="1" lang="ja-JP" altLang="en-US" sz="1200" smtClean="0">
                <a:solidFill>
                  <a:srgbClr val="404040"/>
                </a:solidFill>
                <a:latin typeface="メイリオ" panose="020B0604030504040204" pitchFamily="50" charset="-128"/>
                <a:ea typeface="メイリオ" panose="020B0604030504040204" pitchFamily="50" charset="-128"/>
              </a:rPr>
              <a:t>ついて</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kumimoji="1" lang="ja-JP" altLang="en-US" sz="1200" smtClean="0">
                <a:solidFill>
                  <a:srgbClr val="404040"/>
                </a:solidFill>
                <a:latin typeface="メイリオ" panose="020B0604030504040204" pitchFamily="50" charset="-128"/>
                <a:ea typeface="メイリオ" panose="020B0604030504040204" pitchFamily="50" charset="-128"/>
              </a:rPr>
              <a:t>　</a:t>
            </a:r>
            <a:r>
              <a:rPr kumimoji="1" lang="en-US" altLang="ja-JP" sz="1200">
                <a:solidFill>
                  <a:srgbClr val="404040"/>
                </a:solidFill>
                <a:latin typeface="メイリオ" panose="020B0604030504040204" pitchFamily="50" charset="-128"/>
                <a:ea typeface="メイリオ" panose="020B0604030504040204" pitchFamily="50" charset="-128"/>
              </a:rPr>
              <a:t>JavaScript</a:t>
            </a:r>
            <a:r>
              <a:rPr kumimoji="1" lang="ja-JP" altLang="en-US" sz="1200" err="1">
                <a:solidFill>
                  <a:srgbClr val="404040"/>
                </a:solidFill>
                <a:latin typeface="メイリオ" panose="020B0604030504040204" pitchFamily="50" charset="-128"/>
                <a:ea typeface="メイリオ" panose="020B0604030504040204" pitchFamily="50" charset="-128"/>
              </a:rPr>
              <a:t>、</a:t>
            </a:r>
            <a:r>
              <a:rPr kumimoji="1" lang="en-US" altLang="ja-JP" sz="1200">
                <a:solidFill>
                  <a:srgbClr val="404040"/>
                </a:solidFill>
                <a:latin typeface="メイリオ" panose="020B0604030504040204" pitchFamily="50" charset="-128"/>
                <a:ea typeface="メイリオ" panose="020B0604030504040204" pitchFamily="50" charset="-128"/>
              </a:rPr>
              <a:t>CSS</a:t>
            </a:r>
            <a:r>
              <a:rPr kumimoji="1" lang="ja-JP" altLang="en-US" sz="1200" err="1">
                <a:solidFill>
                  <a:srgbClr val="404040"/>
                </a:solidFill>
                <a:latin typeface="メイリオ" panose="020B0604030504040204" pitchFamily="50" charset="-128"/>
                <a:ea typeface="メイリオ" panose="020B0604030504040204" pitchFamily="50" charset="-128"/>
              </a:rPr>
              <a:t>、</a:t>
            </a:r>
            <a:r>
              <a:rPr kumimoji="1" lang="en-US" altLang="ja-JP" sz="1200">
                <a:solidFill>
                  <a:srgbClr val="404040"/>
                </a:solidFill>
                <a:latin typeface="メイリオ" panose="020B0604030504040204" pitchFamily="50" charset="-128"/>
                <a:ea typeface="メイリオ" panose="020B0604030504040204" pitchFamily="50" charset="-128"/>
              </a:rPr>
              <a:t>HTML </a:t>
            </a:r>
            <a:r>
              <a:rPr kumimoji="1" lang="ja-JP" altLang="en-US" sz="1200">
                <a:solidFill>
                  <a:srgbClr val="404040"/>
                </a:solidFill>
                <a:latin typeface="メイリオ" panose="020B0604030504040204" pitchFamily="50" charset="-128"/>
                <a:ea typeface="メイリオ" panose="020B0604030504040204" pitchFamily="50" charset="-128"/>
              </a:rPr>
              <a:t>などお客様にて作成のプログラムに関する問い合わせは</a:t>
            </a:r>
            <a:r>
              <a:rPr kumimoji="1" lang="ja-JP" altLang="en-US" sz="1200" smtClean="0">
                <a:solidFill>
                  <a:srgbClr val="404040"/>
                </a:solidFill>
                <a:latin typeface="メイリオ" panose="020B0604030504040204" pitchFamily="50" charset="-128"/>
                <a:ea typeface="メイリオ" panose="020B0604030504040204" pitchFamily="50" charset="-128"/>
              </a:rPr>
              <a:t>、弊社</a:t>
            </a:r>
            <a:r>
              <a:rPr kumimoji="1" lang="ja-JP" altLang="en-US" sz="1200">
                <a:solidFill>
                  <a:srgbClr val="404040"/>
                </a:solidFill>
                <a:latin typeface="メイリオ" panose="020B0604030504040204" pitchFamily="50" charset="-128"/>
                <a:ea typeface="メイリオ" panose="020B0604030504040204" pitchFamily="50" charset="-128"/>
              </a:rPr>
              <a:t>サポートセンター</a:t>
            </a:r>
            <a:r>
              <a:rPr kumimoji="1" lang="ja-JP" altLang="en-US" sz="1200" smtClean="0">
                <a:solidFill>
                  <a:srgbClr val="404040"/>
                </a:solidFill>
                <a:latin typeface="メイリオ" panose="020B0604030504040204" pitchFamily="50" charset="-128"/>
                <a:ea typeface="メイリオ" panose="020B0604030504040204" pitchFamily="50" charset="-128"/>
              </a:rPr>
              <a:t>で</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nSpc>
                <a:spcPts val="2000"/>
              </a:lnSpc>
            </a:pPr>
            <a:r>
              <a:rPr kumimoji="1" lang="ja-JP" altLang="en-US" sz="1200">
                <a:solidFill>
                  <a:srgbClr val="404040"/>
                </a:solidFill>
                <a:latin typeface="メイリオ" panose="020B0604030504040204" pitchFamily="50" charset="-128"/>
                <a:ea typeface="メイリオ" panose="020B0604030504040204" pitchFamily="50" charset="-128"/>
              </a:rPr>
              <a:t>　</a:t>
            </a:r>
            <a:r>
              <a:rPr kumimoji="1" lang="ja-JP" altLang="en-US" sz="1200" smtClean="0">
                <a:solidFill>
                  <a:srgbClr val="404040"/>
                </a:solidFill>
                <a:latin typeface="メイリオ" panose="020B0604030504040204" pitchFamily="50" charset="-128"/>
                <a:ea typeface="メイリオ" panose="020B0604030504040204" pitchFamily="50" charset="-128"/>
              </a:rPr>
              <a:t>受け付ける</a:t>
            </a:r>
            <a:r>
              <a:rPr kumimoji="1" lang="ja-JP" altLang="en-US" sz="1200">
                <a:solidFill>
                  <a:srgbClr val="404040"/>
                </a:solidFill>
                <a:latin typeface="メイリオ" panose="020B0604030504040204" pitchFamily="50" charset="-128"/>
                <a:ea typeface="メイリオ" panose="020B0604030504040204" pitchFamily="50" charset="-128"/>
              </a:rPr>
              <a:t>ことができません。</a:t>
            </a:r>
            <a:r>
              <a:rPr kumimoji="1" lang="en-US" altLang="ja-JP" sz="1200" err="1">
                <a:solidFill>
                  <a:srgbClr val="404040"/>
                </a:solidFill>
                <a:latin typeface="メイリオ" panose="020B0604030504040204" pitchFamily="50" charset="-128"/>
                <a:ea typeface="メイリオ" panose="020B0604030504040204" pitchFamily="50" charset="-128"/>
              </a:rPr>
              <a:t>WebFOCUS</a:t>
            </a:r>
            <a:r>
              <a:rPr kumimoji="1" lang="en-US" altLang="ja-JP" sz="1200">
                <a:solidFill>
                  <a:srgbClr val="404040"/>
                </a:solidFill>
                <a:latin typeface="メイリオ" panose="020B0604030504040204" pitchFamily="50" charset="-128"/>
                <a:ea typeface="メイリオ" panose="020B0604030504040204" pitchFamily="50" charset="-128"/>
              </a:rPr>
              <a:t> </a:t>
            </a:r>
            <a:r>
              <a:rPr kumimoji="1" lang="ja-JP" altLang="en-US" sz="1200">
                <a:solidFill>
                  <a:srgbClr val="404040"/>
                </a:solidFill>
                <a:latin typeface="メイリオ" panose="020B0604030504040204" pitchFamily="50" charset="-128"/>
                <a:ea typeface="メイリオ" panose="020B0604030504040204" pitchFamily="50" charset="-128"/>
              </a:rPr>
              <a:t>の動作に</a:t>
            </a:r>
            <a:r>
              <a:rPr kumimoji="1" lang="ja-JP" altLang="en-US" sz="1200" smtClean="0">
                <a:solidFill>
                  <a:srgbClr val="404040"/>
                </a:solidFill>
                <a:latin typeface="メイリオ" panose="020B0604030504040204" pitchFamily="50" charset="-128"/>
                <a:ea typeface="メイリオ" panose="020B0604030504040204" pitchFamily="50" charset="-128"/>
              </a:rPr>
              <a:t>関する問い合わせ</a:t>
            </a:r>
            <a:r>
              <a:rPr kumimoji="1" lang="ja-JP" altLang="en-US" sz="1200">
                <a:solidFill>
                  <a:srgbClr val="404040"/>
                </a:solidFill>
                <a:latin typeface="メイリオ" panose="020B0604030504040204" pitchFamily="50" charset="-128"/>
                <a:ea typeface="メイリオ" panose="020B0604030504040204" pitchFamily="50" charset="-128"/>
              </a:rPr>
              <a:t>に限らせて頂きます</a:t>
            </a:r>
            <a:r>
              <a:rPr kumimoji="1" lang="ja-JP" altLang="en-US" sz="1200" smtClean="0">
                <a:solidFill>
                  <a:srgbClr val="404040"/>
                </a:solidFill>
                <a:latin typeface="メイリオ" panose="020B0604030504040204" pitchFamily="50" charset="-128"/>
                <a:ea typeface="メイリオ" panose="020B0604030504040204" pitchFamily="50" charset="-128"/>
              </a:rPr>
              <a:t>。</a:t>
            </a:r>
            <a:endParaRPr kumimoji="1" lang="ja-JP" altLang="en-US" sz="1200">
              <a:solidFill>
                <a:srgbClr val="40404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332411" y="3396342"/>
            <a:ext cx="6479177" cy="137813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solidFill>
                  <a:srgbClr val="404040"/>
                </a:solidFill>
                <a:latin typeface="メイリオ" panose="020B0604030504040204" pitchFamily="50" charset="-128"/>
                <a:ea typeface="メイリオ" panose="020B0604030504040204" pitchFamily="50" charset="-128"/>
              </a:rPr>
              <a:t>本書のコンテンツへの</a:t>
            </a:r>
            <a:r>
              <a:rPr kumimoji="1" lang="ja-JP" altLang="en-US" sz="1200">
                <a:solidFill>
                  <a:srgbClr val="404040"/>
                </a:solidFill>
                <a:latin typeface="メイリオ" panose="020B0604030504040204" pitchFamily="50" charset="-128"/>
                <a:ea typeface="メイリオ" panose="020B0604030504040204" pitchFamily="50" charset="-128"/>
              </a:rPr>
              <a:t>ご要望やご意見、不具合、誤植</a:t>
            </a:r>
            <a:r>
              <a:rPr kumimoji="1" lang="ja-JP" altLang="en-US" sz="1200" smtClean="0">
                <a:solidFill>
                  <a:srgbClr val="404040"/>
                </a:solidFill>
                <a:latin typeface="メイリオ" panose="020B0604030504040204" pitchFamily="50" charset="-128"/>
                <a:ea typeface="メイリオ" panose="020B0604030504040204" pitchFamily="50" charset="-128"/>
              </a:rPr>
              <a:t>などは</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gn="ctr"/>
            <a:r>
              <a:rPr kumimoji="1" lang="ja-JP" altLang="en-US" sz="1200" smtClean="0">
                <a:solidFill>
                  <a:srgbClr val="404040"/>
                </a:solidFill>
                <a:latin typeface="メイリオ" panose="020B0604030504040204" pitchFamily="50" charset="-128"/>
                <a:ea typeface="メイリオ" panose="020B0604030504040204" pitchFamily="50" charset="-128"/>
              </a:rPr>
              <a:t>下記メールアドレスへご送付ください。</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gn="ctr"/>
            <a:r>
              <a:rPr kumimoji="1" lang="ja-JP" altLang="en-US" sz="1200">
                <a:solidFill>
                  <a:srgbClr val="404040"/>
                </a:solidFill>
                <a:latin typeface="メイリオ" panose="020B0604030504040204" pitchFamily="50" charset="-128"/>
                <a:ea typeface="メイリオ" panose="020B0604030504040204" pitchFamily="50" charset="-128"/>
              </a:rPr>
              <a:t>皆様</a:t>
            </a:r>
            <a:r>
              <a:rPr kumimoji="1" lang="ja-JP" altLang="en-US" sz="1200" smtClean="0">
                <a:solidFill>
                  <a:srgbClr val="404040"/>
                </a:solidFill>
                <a:latin typeface="メイリオ" panose="020B0604030504040204" pitchFamily="50" charset="-128"/>
                <a:ea typeface="メイリオ" panose="020B0604030504040204" pitchFamily="50" charset="-128"/>
              </a:rPr>
              <a:t>のご意見をお待ちしております。</a:t>
            </a:r>
            <a:endParaRPr kumimoji="1" lang="en-US" altLang="ja-JP" sz="1200" smtClean="0">
              <a:solidFill>
                <a:srgbClr val="404040"/>
              </a:solidFill>
              <a:latin typeface="メイリオ" panose="020B0604030504040204" pitchFamily="50" charset="-128"/>
              <a:ea typeface="メイリオ" panose="020B0604030504040204" pitchFamily="50" charset="-128"/>
            </a:endParaRPr>
          </a:p>
          <a:p>
            <a:pPr algn="ctr"/>
            <a:endParaRPr kumimoji="1" lang="en-US" altLang="ja-JP" sz="1200">
              <a:solidFill>
                <a:srgbClr val="404040"/>
              </a:solidFill>
              <a:latin typeface="メイリオ" panose="020B0604030504040204" pitchFamily="50" charset="-128"/>
              <a:ea typeface="メイリオ" panose="020B0604030504040204" pitchFamily="50" charset="-128"/>
            </a:endParaRPr>
          </a:p>
          <a:p>
            <a:pPr algn="ctr"/>
            <a:r>
              <a:rPr kumimoji="1" lang="ja-JP" altLang="en-US" sz="1200">
                <a:solidFill>
                  <a:srgbClr val="404040"/>
                </a:solidFill>
                <a:latin typeface="メイリオ" panose="020B0604030504040204" pitchFamily="50" charset="-128"/>
                <a:ea typeface="メイリオ" panose="020B0604030504040204" pitchFamily="50" charset="-128"/>
              </a:rPr>
              <a:t>株式</a:t>
            </a:r>
            <a:r>
              <a:rPr kumimoji="1" lang="ja-JP" altLang="en-US" sz="1200" smtClean="0">
                <a:solidFill>
                  <a:srgbClr val="404040"/>
                </a:solidFill>
                <a:latin typeface="メイリオ" panose="020B0604030504040204" pitchFamily="50" charset="-128"/>
                <a:ea typeface="メイリオ" panose="020B0604030504040204" pitchFamily="50" charset="-128"/>
              </a:rPr>
              <a:t>会社アシスト </a:t>
            </a:r>
            <a:r>
              <a:rPr kumimoji="1" lang="en-US" altLang="ja-JP" sz="1200">
                <a:solidFill>
                  <a:srgbClr val="404040"/>
                </a:solidFill>
                <a:latin typeface="メイリオ" panose="020B0604030504040204" pitchFamily="50" charset="-128"/>
                <a:ea typeface="メイリオ" panose="020B0604030504040204" pitchFamily="50" charset="-128"/>
              </a:rPr>
              <a:t>Designer</a:t>
            </a:r>
            <a:r>
              <a:rPr kumimoji="1" lang="ja-JP" altLang="en-US" sz="1200">
                <a:solidFill>
                  <a:srgbClr val="404040"/>
                </a:solidFill>
                <a:latin typeface="メイリオ" panose="020B0604030504040204" pitchFamily="50" charset="-128"/>
                <a:ea typeface="メイリオ" panose="020B0604030504040204" pitchFamily="50" charset="-128"/>
              </a:rPr>
              <a:t>における</a:t>
            </a:r>
            <a:r>
              <a:rPr kumimoji="1" lang="en-US" altLang="ja-JP" sz="1200">
                <a:solidFill>
                  <a:srgbClr val="404040"/>
                </a:solidFill>
                <a:latin typeface="メイリオ" panose="020B0604030504040204" pitchFamily="50" charset="-128"/>
                <a:ea typeface="メイリオ" panose="020B0604030504040204" pitchFamily="50" charset="-128"/>
              </a:rPr>
              <a:t>JavaScript</a:t>
            </a:r>
            <a:r>
              <a:rPr kumimoji="1" lang="ja-JP" altLang="en-US" sz="1200" smtClean="0">
                <a:solidFill>
                  <a:srgbClr val="404040"/>
                </a:solidFill>
                <a:latin typeface="メイリオ" panose="020B0604030504040204" pitchFamily="50" charset="-128"/>
                <a:ea typeface="メイリオ" panose="020B0604030504040204" pitchFamily="50" charset="-128"/>
              </a:rPr>
              <a:t>活用宛 メールアドレス</a:t>
            </a:r>
            <a:r>
              <a:rPr kumimoji="1" lang="en-US" altLang="ja-JP" sz="1200">
                <a:solidFill>
                  <a:srgbClr val="404040"/>
                </a:solidFill>
                <a:latin typeface="メイリオ" panose="020B0604030504040204" pitchFamily="50" charset="-128"/>
                <a:ea typeface="メイリオ" panose="020B0604030504040204" pitchFamily="50" charset="-128"/>
              </a:rPr>
              <a:t/>
            </a:r>
            <a:br>
              <a:rPr kumimoji="1" lang="en-US" altLang="ja-JP" sz="1200">
                <a:solidFill>
                  <a:srgbClr val="404040"/>
                </a:solidFill>
                <a:latin typeface="メイリオ" panose="020B0604030504040204" pitchFamily="50" charset="-128"/>
                <a:ea typeface="メイリオ" panose="020B0604030504040204" pitchFamily="50" charset="-128"/>
              </a:rPr>
            </a:br>
            <a:r>
              <a:rPr kumimoji="1" lang="en-US" altLang="ja-JP" sz="1200">
                <a:solidFill>
                  <a:srgbClr val="404040"/>
                </a:solidFill>
                <a:latin typeface="メイリオ" panose="020B0604030504040204" pitchFamily="50" charset="-128"/>
                <a:ea typeface="メイリオ" panose="020B0604030504040204" pitchFamily="50" charset="-128"/>
              </a:rPr>
              <a:t>webfocus_web@ashisuto.co.jp</a:t>
            </a:r>
          </a:p>
        </p:txBody>
      </p:sp>
      <p:sp>
        <p:nvSpPr>
          <p:cNvPr id="11"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smtClean="0">
                <a:solidFill>
                  <a:srgbClr val="595959"/>
                </a:solidFill>
              </a:rPr>
              <a:t>© K.K. </a:t>
            </a:r>
            <a:r>
              <a:rPr lang="en-US" altLang="ja-JP" sz="1000" err="1" smtClean="0">
                <a:solidFill>
                  <a:srgbClr val="595959"/>
                </a:solidFill>
              </a:rPr>
              <a:t>Ashisuto</a:t>
            </a:r>
            <a:endParaRPr lang="ja-JP" altLang="en-US" sz="1000">
              <a:solidFill>
                <a:srgbClr val="595959"/>
              </a:solidFill>
            </a:endParaRPr>
          </a:p>
        </p:txBody>
      </p:sp>
      <p:sp>
        <p:nvSpPr>
          <p:cNvPr id="14"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4B22246B-72CC-4AB3-AEF9-7F9B00475CC6}" type="slidenum">
              <a:rPr lang="ja-JP" altLang="en-US" sz="1000" b="1" smtClean="0">
                <a:solidFill>
                  <a:srgbClr val="595959"/>
                </a:solidFill>
              </a:rPr>
              <a:pPr algn="r"/>
              <a:t>8</a:t>
            </a:fld>
            <a:endParaRPr lang="ja-JP" altLang="en-US" sz="1000" b="1">
              <a:solidFill>
                <a:srgbClr val="595959"/>
              </a:solidFill>
            </a:endParaRPr>
          </a:p>
        </p:txBody>
      </p:sp>
      <p:grpSp>
        <p:nvGrpSpPr>
          <p:cNvPr id="16" name="グループ化 15"/>
          <p:cNvGrpSpPr/>
          <p:nvPr/>
        </p:nvGrpSpPr>
        <p:grpSpPr>
          <a:xfrm>
            <a:off x="0" y="-11046"/>
            <a:ext cx="9144000" cy="664208"/>
            <a:chOff x="0" y="-11046"/>
            <a:chExt cx="9144000" cy="664208"/>
          </a:xfrm>
        </p:grpSpPr>
        <p:sp>
          <p:nvSpPr>
            <p:cNvPr id="17" name="Google Shape;506;p14"/>
            <p:cNvSpPr txBox="1">
              <a:spLocks/>
            </p:cNvSpPr>
            <p:nvPr/>
          </p:nvSpPr>
          <p:spPr>
            <a:xfrm>
              <a:off x="0" y="8572"/>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bg1"/>
                  </a:solidFill>
                  <a:latin typeface="Arial"/>
                  <a:ea typeface="Arial"/>
                  <a:cs typeface="Arial"/>
                  <a:sym typeface="Arial"/>
                </a:rPr>
                <a:t>免責事項</a:t>
              </a:r>
              <a:endParaRPr lang="ja-JP" altLang="en-US">
                <a:solidFill>
                  <a:schemeClr val="bg1"/>
                </a:solidFill>
                <a:latin typeface="Arial"/>
                <a:ea typeface="Arial"/>
                <a:cs typeface="Arial"/>
                <a:sym typeface="Arial"/>
              </a:endParaRPr>
            </a:p>
          </p:txBody>
        </p:sp>
        <p:grpSp>
          <p:nvGrpSpPr>
            <p:cNvPr id="18" name="グループ化 17"/>
            <p:cNvGrpSpPr/>
            <p:nvPr/>
          </p:nvGrpSpPr>
          <p:grpSpPr>
            <a:xfrm>
              <a:off x="7462663" y="1562"/>
              <a:ext cx="1681337" cy="651600"/>
              <a:chOff x="7452318" y="1562"/>
              <a:chExt cx="1681337" cy="651600"/>
            </a:xfrm>
          </p:grpSpPr>
          <p:sp>
            <p:nvSpPr>
              <p:cNvPr id="20" name="ホームベース 19"/>
              <p:cNvSpPr/>
              <p:nvPr/>
            </p:nvSpPr>
            <p:spPr>
              <a:xfrm rot="10800000">
                <a:off x="7452318" y="1562"/>
                <a:ext cx="1681337" cy="6516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1" name="Google Shape;539;p29"/>
              <p:cNvSpPr txBox="1"/>
              <p:nvPr/>
            </p:nvSpPr>
            <p:spPr>
              <a:xfrm>
                <a:off x="7999222" y="42799"/>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2/2</a:t>
                </a:r>
                <a:endParaRPr lang="ja-JP" altLang="en-US" sz="3200" b="1">
                  <a:solidFill>
                    <a:schemeClr val="tx2"/>
                  </a:solidFill>
                  <a:latin typeface="+mj-ea"/>
                  <a:ea typeface="+mj-ea"/>
                  <a:cs typeface="Quattrocento Sans"/>
                  <a:sym typeface="Quattrocento Sans"/>
                </a:endParaRPr>
              </a:p>
            </p:txBody>
          </p:sp>
        </p:grpSp>
        <p:sp>
          <p:nvSpPr>
            <p:cNvPr id="19"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ja-JP" altLang="en-US" sz="1100" smtClean="0">
                  <a:solidFill>
                    <a:schemeClr val="dk1"/>
                  </a:solidFill>
                  <a:latin typeface="+mj-ea"/>
                  <a:ea typeface="+mj-ea"/>
                  <a:cs typeface="Arial"/>
                  <a:sym typeface="Arial"/>
                </a:rPr>
                <a:t>本書について</a:t>
              </a:r>
              <a:endParaRPr sz="11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14110271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80</a:t>
            </a:fld>
            <a:endParaRPr/>
          </a:p>
        </p:txBody>
      </p:sp>
      <p:sp>
        <p:nvSpPr>
          <p:cNvPr id="509" name="Google Shape;509;p14"/>
          <p:cNvSpPr txBox="1">
            <a:spLocks noGrp="1"/>
          </p:cNvSpPr>
          <p:nvPr>
            <p:ph type="body" idx="1"/>
          </p:nvPr>
        </p:nvSpPr>
        <p:spPr>
          <a:xfrm>
            <a:off x="0" y="658305"/>
            <a:ext cx="9144000" cy="422858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400"/>
              <a:buNone/>
            </a:pPr>
            <a:endParaRPr/>
          </a:p>
        </p:txBody>
      </p:sp>
      <p:grpSp>
        <p:nvGrpSpPr>
          <p:cNvPr id="18" name="グループ化 17"/>
          <p:cNvGrpSpPr/>
          <p:nvPr/>
        </p:nvGrpSpPr>
        <p:grpSpPr>
          <a:xfrm>
            <a:off x="109001" y="702433"/>
            <a:ext cx="8925998" cy="3910616"/>
            <a:chOff x="215516" y="865945"/>
            <a:chExt cx="8712968" cy="5322299"/>
          </a:xfrm>
        </p:grpSpPr>
        <p:sp>
          <p:nvSpPr>
            <p:cNvPr id="19" name="1 つの角を切り取った四角形 18"/>
            <p:cNvSpPr/>
            <p:nvPr/>
          </p:nvSpPr>
          <p:spPr>
            <a:xfrm>
              <a:off x="215516" y="1114225"/>
              <a:ext cx="8712968" cy="5074019"/>
            </a:xfrm>
            <a:prstGeom prst="snip1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0" name="1 つの角を丸めた四角形 19"/>
            <p:cNvSpPr/>
            <p:nvPr/>
          </p:nvSpPr>
          <p:spPr>
            <a:xfrm>
              <a:off x="215516" y="865945"/>
              <a:ext cx="2648797" cy="248281"/>
            </a:xfrm>
            <a:prstGeom prst="round1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前提</a:t>
              </a:r>
              <a:endParaRPr kumimoji="1" lang="ja-JP" altLang="en-US" sz="1400" b="1">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15516" y="1114226"/>
              <a:ext cx="8456143" cy="4712400"/>
            </a:xfrm>
            <a:prstGeom prst="rect">
              <a:avLst/>
            </a:prstGeom>
            <a:noFill/>
          </p:spPr>
          <p:txBody>
            <a:bodyPr wrap="square" rtlCol="0">
              <a:spAutoFit/>
            </a:bodyPr>
            <a:lstStyle/>
            <a:p>
              <a:r>
                <a:rPr kumimoji="1" lang="ja-JP" altLang="en-US" sz="1100" smtClean="0">
                  <a:solidFill>
                    <a:srgbClr val="595959"/>
                  </a:solidFill>
                  <a:latin typeface="Quattrocento Sans" panose="020B0600070205080204" charset="0"/>
                </a:rPr>
                <a:t>あらかじめ、実行時にフィルタの値を手入力して実行するレポートを用意します。</a:t>
              </a:r>
              <a:endParaRPr kumimoji="1" lang="en-US" altLang="ja-JP" sz="1100" smtClean="0">
                <a:solidFill>
                  <a:srgbClr val="595959"/>
                </a:solidFill>
                <a:latin typeface="Quattrocento Sans" panose="020B0600070205080204" charset="0"/>
              </a:endParaRPr>
            </a:p>
            <a:p>
              <a:r>
                <a:rPr kumimoji="1" lang="ja-JP" altLang="en-US" sz="1100">
                  <a:solidFill>
                    <a:srgbClr val="595959"/>
                  </a:solidFill>
                  <a:latin typeface="Quattrocento Sans" panose="020B0600070205080204" charset="0"/>
                </a:rPr>
                <a:t>ここで</a:t>
              </a:r>
              <a:r>
                <a:rPr kumimoji="1" lang="ja-JP" altLang="en-US" sz="1100" smtClean="0">
                  <a:solidFill>
                    <a:srgbClr val="595959"/>
                  </a:solidFill>
                  <a:latin typeface="Quattrocento Sans" panose="020B0600070205080204" charset="0"/>
                </a:rPr>
                <a:t>は例として、一時項目をフィルタに設定したレポートを作成しておきます。</a:t>
              </a:r>
              <a:endParaRPr kumimoji="1" lang="en-US" altLang="ja-JP" sz="1100" smtClean="0">
                <a:solidFill>
                  <a:srgbClr val="595959"/>
                </a:solidFill>
                <a:latin typeface="Quattrocento Sans" panose="020B0600070205080204" charset="0"/>
              </a:endParaRPr>
            </a:p>
            <a:p>
              <a:r>
                <a:rPr kumimoji="1" lang="en-US" altLang="ja-JP" sz="1000">
                  <a:solidFill>
                    <a:srgbClr val="595959"/>
                  </a:solidFill>
                  <a:latin typeface="Quattrocento Sans" panose="020B0600070205080204" charset="0"/>
                </a:rPr>
                <a:t>※</a:t>
              </a:r>
              <a:r>
                <a:rPr kumimoji="1" lang="ja-JP" altLang="en-US" sz="1000" smtClean="0">
                  <a:solidFill>
                    <a:srgbClr val="595959"/>
                  </a:solidFill>
                  <a:latin typeface="Quattrocento Sans" panose="020B0600070205080204" charset="0"/>
                </a:rPr>
                <a:t>このレポートを</a:t>
              </a:r>
              <a:r>
                <a:rPr kumimoji="1" lang="ja-JP" altLang="en-US" sz="1000">
                  <a:solidFill>
                    <a:srgbClr val="595959"/>
                  </a:solidFill>
                  <a:latin typeface="Quattrocento Sans" panose="020B0600070205080204" charset="0"/>
                </a:rPr>
                <a:t>単独で実行すると、下右図のようにフィルタ</a:t>
              </a:r>
              <a:r>
                <a:rPr kumimoji="1" lang="ja-JP" altLang="en-US" sz="1000" smtClean="0">
                  <a:solidFill>
                    <a:srgbClr val="595959"/>
                  </a:solidFill>
                  <a:latin typeface="Quattrocento Sans" panose="020B0600070205080204" charset="0"/>
                </a:rPr>
                <a:t>の値の入力を求められます。</a:t>
              </a:r>
              <a:endParaRPr kumimoji="1" lang="en-US" altLang="ja-JP" sz="10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endParaRPr kumimoji="1" lang="en-US" altLang="ja-JP" sz="1100">
                <a:solidFill>
                  <a:srgbClr val="595959"/>
                </a:solidFill>
                <a:latin typeface="Quattrocento Sans" panose="020B0600070205080204" charset="0"/>
              </a:endParaRPr>
            </a:p>
            <a:p>
              <a:endParaRPr kumimoji="1" lang="en-US" altLang="ja-JP" sz="1100" smtClean="0">
                <a:solidFill>
                  <a:srgbClr val="595959"/>
                </a:solidFill>
                <a:latin typeface="Quattrocento Sans" panose="020B0600070205080204" charset="0"/>
              </a:endParaRPr>
            </a:p>
            <a:p>
              <a:r>
                <a:rPr kumimoji="1" lang="ja-JP" altLang="en-US" sz="1100" smtClean="0">
                  <a:solidFill>
                    <a:srgbClr val="595959"/>
                  </a:solidFill>
                  <a:latin typeface="Quattrocento Sans" panose="020B0600070205080204" charset="0"/>
                </a:rPr>
                <a:t>これを</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コンテンツ</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として配置し、かつ</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フィルタ</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を追加済みのページにて実装手順を記載いたします。</a:t>
              </a:r>
              <a:endParaRPr kumimoji="1" lang="en-US" altLang="ja-JP" sz="1100" smtClean="0">
                <a:solidFill>
                  <a:srgbClr val="595959"/>
                </a:solidFill>
                <a:latin typeface="Quattrocento Sans" panose="020B0600070205080204" charset="0"/>
              </a:endParaRPr>
            </a:p>
          </p:txBody>
        </p:sp>
      </p:grpSp>
      <p:pic>
        <p:nvPicPr>
          <p:cNvPr id="2" name="図 1"/>
          <p:cNvPicPr>
            <a:picLocks noChangeAspect="1"/>
          </p:cNvPicPr>
          <p:nvPr/>
        </p:nvPicPr>
        <p:blipFill>
          <a:blip r:embed="rId4"/>
          <a:stretch>
            <a:fillRect/>
          </a:stretch>
        </p:blipFill>
        <p:spPr>
          <a:xfrm>
            <a:off x="176816" y="1473657"/>
            <a:ext cx="5382722" cy="2290121"/>
          </a:xfrm>
          <a:prstGeom prst="rect">
            <a:avLst/>
          </a:prstGeom>
        </p:spPr>
      </p:pic>
      <p:pic>
        <p:nvPicPr>
          <p:cNvPr id="5" name="図 4"/>
          <p:cNvPicPr>
            <a:picLocks noChangeAspect="1"/>
          </p:cNvPicPr>
          <p:nvPr/>
        </p:nvPicPr>
        <p:blipFill>
          <a:blip r:embed="rId5"/>
          <a:stretch>
            <a:fillRect/>
          </a:stretch>
        </p:blipFill>
        <p:spPr>
          <a:xfrm>
            <a:off x="5568467" y="2319482"/>
            <a:ext cx="3312429" cy="1351910"/>
          </a:xfrm>
          <a:prstGeom prst="rect">
            <a:avLst/>
          </a:prstGeom>
        </p:spPr>
      </p:pic>
      <p:grpSp>
        <p:nvGrpSpPr>
          <p:cNvPr id="14" name="グループ化 13"/>
          <p:cNvGrpSpPr/>
          <p:nvPr/>
        </p:nvGrpSpPr>
        <p:grpSpPr>
          <a:xfrm>
            <a:off x="0" y="-12143"/>
            <a:ext cx="9144000" cy="714736"/>
            <a:chOff x="0" y="-12143"/>
            <a:chExt cx="9144000" cy="714736"/>
          </a:xfrm>
        </p:grpSpPr>
        <p:sp>
          <p:nvSpPr>
            <p:cNvPr id="15" name="Google Shape;506;p14"/>
            <p:cNvSpPr txBox="1">
              <a:spLocks/>
            </p:cNvSpPr>
            <p:nvPr/>
          </p:nvSpPr>
          <p:spPr>
            <a:xfrm>
              <a:off x="0" y="-8284"/>
              <a:ext cx="9144000" cy="637580"/>
            </a:xfrm>
            <a:prstGeom prst="rect">
              <a:avLst/>
            </a:prstGeom>
            <a:blipFill rotWithShape="1">
              <a:blip r:embed="rId6">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テキストボックス</a:t>
              </a:r>
              <a:r>
                <a:rPr lang="ja-JP" altLang="en-US">
                  <a:solidFill>
                    <a:schemeClr val="lt1"/>
                  </a:solidFill>
                  <a:latin typeface="+mj-ea"/>
                  <a:cs typeface="Arial"/>
                  <a:sym typeface="Arial"/>
                </a:rPr>
                <a:t>に入力規制を掛ける</a:t>
              </a:r>
            </a:p>
          </p:txBody>
        </p:sp>
        <p:sp>
          <p:nvSpPr>
            <p:cNvPr id="1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1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2" name="ホームベース 21"/>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8808897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81</a:t>
            </a:fld>
            <a:endParaRPr/>
          </a:p>
        </p:txBody>
      </p:sp>
      <p:grpSp>
        <p:nvGrpSpPr>
          <p:cNvPr id="17" name="グループ化 16"/>
          <p:cNvGrpSpPr/>
          <p:nvPr/>
        </p:nvGrpSpPr>
        <p:grpSpPr>
          <a:xfrm>
            <a:off x="60556" y="685012"/>
            <a:ext cx="9022888" cy="1906797"/>
            <a:chOff x="215517" y="933308"/>
            <a:chExt cx="8654882" cy="1156951"/>
          </a:xfrm>
        </p:grpSpPr>
        <p:sp>
          <p:nvSpPr>
            <p:cNvPr id="22" name="正方形/長方形 21"/>
            <p:cNvSpPr/>
            <p:nvPr/>
          </p:nvSpPr>
          <p:spPr>
            <a:xfrm>
              <a:off x="423894"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569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mj-ea"/>
                  <a:ea typeface="+mj-ea"/>
                </a:rPr>
                <a:t>1</a:t>
              </a:r>
              <a:endParaRPr kumimoji="1" lang="ja-JP" altLang="en-US" sz="1400">
                <a:latin typeface="+mj-ea"/>
                <a:ea typeface="+mj-ea"/>
              </a:endParaRPr>
            </a:p>
          </p:txBody>
        </p:sp>
        <p:sp>
          <p:nvSpPr>
            <p:cNvPr id="24" name="テキスト ボックス 23"/>
            <p:cNvSpPr txBox="1"/>
            <p:nvPr/>
          </p:nvSpPr>
          <p:spPr>
            <a:xfrm>
              <a:off x="423894" y="933308"/>
              <a:ext cx="8247765" cy="532220"/>
            </a:xfrm>
            <a:prstGeom prst="rect">
              <a:avLst/>
            </a:prstGeom>
            <a:noFill/>
          </p:spPr>
          <p:txBody>
            <a:bodyPr wrap="square" rtlCol="0">
              <a:spAutoFit/>
            </a:bodyPr>
            <a:lstStyle/>
            <a:p>
              <a:r>
                <a:rPr kumimoji="1" lang="ja-JP" altLang="en-US" sz="1100">
                  <a:solidFill>
                    <a:srgbClr val="595959"/>
                  </a:solidFill>
                  <a:latin typeface="Quattrocento Sans" panose="020B0600070205080204" charset="0"/>
                </a:rPr>
                <a:t>フィルタの入力欄を右クリックして</a:t>
              </a:r>
              <a:r>
                <a:rPr kumimoji="1" lang="en-US" altLang="ja-JP" sz="1100">
                  <a:solidFill>
                    <a:srgbClr val="595959"/>
                  </a:solidFill>
                  <a:latin typeface="Quattrocento Sans" panose="020B0600070205080204" charset="0"/>
                </a:rPr>
                <a:t>[</a:t>
              </a:r>
              <a:r>
                <a:rPr kumimoji="1" lang="ja-JP" altLang="en-US" sz="1100">
                  <a:solidFill>
                    <a:srgbClr val="595959"/>
                  </a:solidFill>
                  <a:latin typeface="Quattrocento Sans" panose="020B0600070205080204" charset="0"/>
                </a:rPr>
                <a:t>設定</a:t>
              </a:r>
              <a:r>
                <a:rPr kumimoji="1" lang="en-US" altLang="ja-JP" sz="1100">
                  <a:solidFill>
                    <a:srgbClr val="595959"/>
                  </a:solidFill>
                  <a:latin typeface="Quattrocento Sans" panose="020B0600070205080204" charset="0"/>
                </a:rPr>
                <a:t>]</a:t>
              </a:r>
              <a:r>
                <a:rPr kumimoji="1" lang="ja-JP" altLang="en-US" sz="1100">
                  <a:solidFill>
                    <a:srgbClr val="595959"/>
                  </a:solidFill>
                  <a:latin typeface="Quattrocento Sans" panose="020B0600070205080204" charset="0"/>
                </a:rPr>
                <a:t>を選択し</a:t>
              </a:r>
              <a:r>
                <a:rPr kumimoji="1" lang="ja-JP" altLang="en-US" sz="1100" smtClean="0">
                  <a:solidFill>
                    <a:srgbClr val="595959"/>
                  </a:solidFill>
                  <a:latin typeface="Quattrocento Sans" panose="020B0600070205080204" charset="0"/>
                </a:rPr>
                <a:t>、</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設定</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タブの</a:t>
              </a:r>
              <a:r>
                <a:rPr kumimoji="1" lang="en-US" altLang="ja-JP" sz="1100" smtClean="0">
                  <a:solidFill>
                    <a:srgbClr val="595959"/>
                  </a:solidFill>
                  <a:latin typeface="Quattrocento Sans" panose="020B0600070205080204" charset="0"/>
                </a:rPr>
                <a:t>[ID]</a:t>
              </a:r>
              <a:r>
                <a:rPr kumimoji="1" lang="ja-JP" altLang="en-US" sz="1100" smtClean="0">
                  <a:solidFill>
                    <a:srgbClr val="595959"/>
                  </a:solidFill>
                  <a:latin typeface="Quattrocento Sans" panose="020B0600070205080204" charset="0"/>
                </a:rPr>
                <a:t>の</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値をコピーする</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アイコンを押下します。</a:t>
              </a:r>
              <a:endParaRPr kumimoji="1" lang="en-US" altLang="ja-JP" sz="1100" smtClean="0">
                <a:solidFill>
                  <a:srgbClr val="595959"/>
                </a:solidFill>
                <a:latin typeface="Quattrocento Sans" panose="020B0600070205080204" charset="0"/>
              </a:endParaRPr>
            </a:p>
            <a:p>
              <a:endParaRPr kumimoji="1" lang="ja-JP" altLang="en-US" sz="1000">
                <a:solidFill>
                  <a:srgbClr val="595959"/>
                </a:solidFill>
                <a:latin typeface="Quattrocento Sans" panose="020B0600070205080204" charset="0"/>
              </a:endParaRPr>
            </a:p>
            <a:p>
              <a:r>
                <a:rPr kumimoji="1" lang="en-US" altLang="ja-JP" sz="1000" smtClean="0">
                  <a:solidFill>
                    <a:srgbClr val="595959"/>
                  </a:solidFill>
                  <a:latin typeface="Quattrocento Sans" panose="020B0600070205080204" charset="0"/>
                </a:rPr>
                <a:t>※</a:t>
              </a:r>
              <a:r>
                <a:rPr kumimoji="1" lang="ja-JP" altLang="en-US" sz="1000">
                  <a:solidFill>
                    <a:srgbClr val="595959"/>
                  </a:solidFill>
                  <a:latin typeface="Quattrocento Sans" panose="020B0600070205080204" charset="0"/>
                </a:rPr>
                <a:t>これに</a:t>
              </a:r>
              <a:r>
                <a:rPr kumimoji="1" lang="ja-JP" altLang="en-US" sz="1000" smtClean="0">
                  <a:solidFill>
                    <a:srgbClr val="595959"/>
                  </a:solidFill>
                  <a:latin typeface="Quattrocento Sans" panose="020B0600070205080204" charset="0"/>
                </a:rPr>
                <a:t>より、</a:t>
              </a:r>
              <a:r>
                <a:rPr kumimoji="1" lang="en-US" altLang="ja-JP" sz="1000" smtClean="0">
                  <a:solidFill>
                    <a:srgbClr val="595959"/>
                  </a:solidFill>
                  <a:latin typeface="Quattrocento Sans" panose="020B0600070205080204" charset="0"/>
                </a:rPr>
                <a:t>ID</a:t>
              </a:r>
              <a:r>
                <a:rPr kumimoji="1" lang="ja-JP" altLang="en-US" sz="1000" smtClean="0">
                  <a:solidFill>
                    <a:srgbClr val="595959"/>
                  </a:solidFill>
                  <a:latin typeface="Quattrocento Sans" panose="020B0600070205080204" charset="0"/>
                </a:rPr>
                <a:t>を取得します。</a:t>
              </a:r>
            </a:p>
            <a:p>
              <a:r>
                <a:rPr kumimoji="1" lang="en-US" altLang="ja-JP" sz="1000" smtClean="0">
                  <a:solidFill>
                    <a:srgbClr val="595959"/>
                  </a:solidFill>
                  <a:latin typeface="Quattrocento Sans" panose="020B0600070205080204" charset="0"/>
                </a:rPr>
                <a:t>※</a:t>
              </a:r>
              <a:r>
                <a:rPr kumimoji="1" lang="ja-JP" altLang="en-US" sz="1000" smtClean="0">
                  <a:solidFill>
                    <a:srgbClr val="595959"/>
                  </a:solidFill>
                  <a:latin typeface="Quattrocento Sans" panose="020B0600070205080204" charset="0"/>
                </a:rPr>
                <a:t>以降、本手順では「フィルタの入力欄」を「テキストボックス」と</a:t>
              </a:r>
            </a:p>
            <a:p>
              <a:r>
                <a:rPr kumimoji="1" lang="ja-JP" altLang="en-US" sz="1000">
                  <a:solidFill>
                    <a:srgbClr val="595959"/>
                  </a:solidFill>
                  <a:latin typeface="Quattrocento Sans" panose="020B0600070205080204" charset="0"/>
                </a:rPr>
                <a:t>　呼称します</a:t>
              </a:r>
              <a:r>
                <a:rPr kumimoji="1" lang="ja-JP" altLang="en-US" sz="1000" smtClean="0">
                  <a:solidFill>
                    <a:srgbClr val="595959"/>
                  </a:solidFill>
                  <a:latin typeface="Quattrocento Sans" panose="020B0600070205080204" charset="0"/>
                </a:rPr>
                <a:t>。</a:t>
              </a:r>
              <a:endParaRPr kumimoji="1" lang="ja-JP" altLang="en-US" sz="1000">
                <a:solidFill>
                  <a:srgbClr val="595959"/>
                </a:solidFill>
                <a:latin typeface="Quattrocento Sans" panose="020B0600070205080204" charset="0"/>
              </a:endParaRPr>
            </a:p>
          </p:txBody>
        </p:sp>
      </p:grpSp>
      <p:grpSp>
        <p:nvGrpSpPr>
          <p:cNvPr id="26" name="グループ化 25"/>
          <p:cNvGrpSpPr/>
          <p:nvPr/>
        </p:nvGrpSpPr>
        <p:grpSpPr>
          <a:xfrm>
            <a:off x="60555" y="2591809"/>
            <a:ext cx="9022890" cy="2073261"/>
            <a:chOff x="215517" y="933308"/>
            <a:chExt cx="8654883" cy="1156951"/>
          </a:xfrm>
        </p:grpSpPr>
        <p:sp>
          <p:nvSpPr>
            <p:cNvPr id="27" name="正方形/長方形 26"/>
            <p:cNvSpPr/>
            <p:nvPr/>
          </p:nvSpPr>
          <p:spPr>
            <a:xfrm>
              <a:off x="423895"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8" name="正方形/長方形 27"/>
            <p:cNvSpPr/>
            <p:nvPr/>
          </p:nvSpPr>
          <p:spPr>
            <a:xfrm>
              <a:off x="215517" y="933308"/>
              <a:ext cx="208378" cy="11569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2</a:t>
              </a:r>
              <a:endParaRPr kumimoji="1" lang="ja-JP" altLang="en-US" sz="1400">
                <a:latin typeface="+mj-ea"/>
                <a:ea typeface="+mj-ea"/>
              </a:endParaRPr>
            </a:p>
          </p:txBody>
        </p:sp>
        <p:sp>
          <p:nvSpPr>
            <p:cNvPr id="29" name="テキスト ボックス 28"/>
            <p:cNvSpPr txBox="1"/>
            <p:nvPr/>
          </p:nvSpPr>
          <p:spPr>
            <a:xfrm>
              <a:off x="423894" y="933308"/>
              <a:ext cx="8247765" cy="145987"/>
            </a:xfrm>
            <a:prstGeom prst="rect">
              <a:avLst/>
            </a:prstGeom>
            <a:noFill/>
          </p:spPr>
          <p:txBody>
            <a:bodyPr wrap="square" rtlCol="0">
              <a:spAutoFit/>
            </a:bodyPr>
            <a:lstStyle/>
            <a:p>
              <a:r>
                <a:rPr kumimoji="1" lang="ja-JP" altLang="en-US" sz="1100">
                  <a:solidFill>
                    <a:srgbClr val="595959"/>
                  </a:solidFill>
                  <a:latin typeface="Quattrocento Sans" panose="020B0600070205080204" charset="0"/>
                </a:rPr>
                <a:t>サイドバーの</a:t>
              </a:r>
              <a:r>
                <a:rPr kumimoji="1" lang="en-US" altLang="ja-JP" sz="1100">
                  <a:solidFill>
                    <a:srgbClr val="595959"/>
                  </a:solidFill>
                  <a:latin typeface="Quattrocento Sans" panose="020B0600070205080204" charset="0"/>
                </a:rPr>
                <a:t>[</a:t>
              </a:r>
              <a:r>
                <a:rPr kumimoji="1" lang="ja-JP" altLang="en-US" sz="1100">
                  <a:solidFill>
                    <a:srgbClr val="595959"/>
                  </a:solidFill>
                  <a:latin typeface="Quattrocento Sans" panose="020B0600070205080204" charset="0"/>
                </a:rPr>
                <a:t>アウトライン</a:t>
              </a:r>
              <a:r>
                <a:rPr kumimoji="1" lang="en-US" altLang="ja-JP" sz="1100">
                  <a:solidFill>
                    <a:srgbClr val="595959"/>
                  </a:solidFill>
                  <a:latin typeface="Quattrocento Sans" panose="020B0600070205080204" charset="0"/>
                </a:rPr>
                <a:t>]</a:t>
              </a:r>
              <a:r>
                <a:rPr kumimoji="1" lang="ja-JP" altLang="en-US" sz="1100">
                  <a:solidFill>
                    <a:srgbClr val="595959"/>
                  </a:solidFill>
                  <a:latin typeface="Quattrocento Sans" panose="020B0600070205080204" charset="0"/>
                </a:rPr>
                <a:t>から</a:t>
              </a:r>
              <a:r>
                <a:rPr kumimoji="1" lang="en-US" altLang="ja-JP" sz="1100">
                  <a:solidFill>
                    <a:srgbClr val="595959"/>
                  </a:solidFill>
                  <a:latin typeface="Quattrocento Sans" panose="020B0600070205080204" charset="0"/>
                </a:rPr>
                <a:t>[</a:t>
              </a:r>
              <a:r>
                <a:rPr kumimoji="1" lang="en-US" altLang="ja-JP" sz="1100" smtClean="0">
                  <a:solidFill>
                    <a:srgbClr val="595959"/>
                  </a:solidFill>
                  <a:latin typeface="Quattrocento Sans" panose="020B0600070205080204" charset="0"/>
                </a:rPr>
                <a:t>JavaScript</a:t>
              </a:r>
              <a:r>
                <a:rPr kumimoji="1" lang="en-US" altLang="ja-JP" sz="1100">
                  <a:solidFill>
                    <a:srgbClr val="595959"/>
                  </a:solidFill>
                  <a:latin typeface="Quattrocento Sans" panose="020B0600070205080204" charset="0"/>
                </a:rPr>
                <a:t>]</a:t>
              </a:r>
              <a:r>
                <a:rPr kumimoji="1" lang="ja-JP" altLang="en-US" sz="1100">
                  <a:solidFill>
                    <a:srgbClr val="595959"/>
                  </a:solidFill>
                  <a:latin typeface="Quattrocento Sans" panose="020B0600070205080204" charset="0"/>
                </a:rPr>
                <a:t>をクリック</a:t>
              </a:r>
              <a:r>
                <a:rPr kumimoji="1" lang="ja-JP" altLang="en-US" sz="1100" smtClean="0">
                  <a:solidFill>
                    <a:srgbClr val="595959"/>
                  </a:solidFill>
                  <a:latin typeface="Quattrocento Sans" panose="020B0600070205080204" charset="0"/>
                </a:rPr>
                <a:t>して</a:t>
              </a:r>
              <a:r>
                <a:rPr kumimoji="1" lang="en-US" altLang="ja-JP" sz="1100" smtClean="0">
                  <a:solidFill>
                    <a:srgbClr val="595959"/>
                  </a:solidFill>
                  <a:latin typeface="Quattrocento Sans" panose="020B0600070205080204" charset="0"/>
                </a:rPr>
                <a:t>JavaScript</a:t>
              </a:r>
              <a:r>
                <a:rPr kumimoji="1" lang="ja-JP" altLang="en-US" sz="1100">
                  <a:solidFill>
                    <a:srgbClr val="595959"/>
                  </a:solidFill>
                  <a:latin typeface="Quattrocento Sans" panose="020B0600070205080204" charset="0"/>
                </a:rPr>
                <a:t>編集画面を展開します</a:t>
              </a:r>
              <a:r>
                <a:rPr kumimoji="1" lang="ja-JP" altLang="en-US" sz="1100" smtClean="0">
                  <a:solidFill>
                    <a:srgbClr val="595959"/>
                  </a:solidFill>
                  <a:latin typeface="Quattrocento Sans" panose="020B0600070205080204" charset="0"/>
                </a:rPr>
                <a:t>。</a:t>
              </a:r>
              <a:endParaRPr kumimoji="1" lang="ja-JP" altLang="en-US" sz="1100">
                <a:solidFill>
                  <a:srgbClr val="595959"/>
                </a:solidFill>
                <a:latin typeface="Quattrocento Sans" panose="020B0600070205080204" charset="0"/>
              </a:endParaRPr>
            </a:p>
          </p:txBody>
        </p:sp>
      </p:grpSp>
      <p:pic>
        <p:nvPicPr>
          <p:cNvPr id="5" name="図 4"/>
          <p:cNvPicPr>
            <a:picLocks noChangeAspect="1"/>
          </p:cNvPicPr>
          <p:nvPr/>
        </p:nvPicPr>
        <p:blipFill>
          <a:blip r:embed="rId4"/>
          <a:stretch>
            <a:fillRect/>
          </a:stretch>
        </p:blipFill>
        <p:spPr>
          <a:xfrm>
            <a:off x="4187826" y="2877037"/>
            <a:ext cx="4847795" cy="1703031"/>
          </a:xfrm>
          <a:prstGeom prst="rect">
            <a:avLst/>
          </a:prstGeom>
        </p:spPr>
      </p:pic>
      <p:pic>
        <p:nvPicPr>
          <p:cNvPr id="2" name="図 1"/>
          <p:cNvPicPr>
            <a:picLocks noChangeAspect="1"/>
          </p:cNvPicPr>
          <p:nvPr/>
        </p:nvPicPr>
        <p:blipFill>
          <a:blip r:embed="rId5"/>
          <a:stretch>
            <a:fillRect/>
          </a:stretch>
        </p:blipFill>
        <p:spPr>
          <a:xfrm>
            <a:off x="4379003" y="954775"/>
            <a:ext cx="4655996" cy="1388468"/>
          </a:xfrm>
          <a:prstGeom prst="rect">
            <a:avLst/>
          </a:prstGeom>
        </p:spPr>
      </p:pic>
      <p:grpSp>
        <p:nvGrpSpPr>
          <p:cNvPr id="18" name="グループ化 17"/>
          <p:cNvGrpSpPr/>
          <p:nvPr/>
        </p:nvGrpSpPr>
        <p:grpSpPr>
          <a:xfrm>
            <a:off x="0" y="-12143"/>
            <a:ext cx="9144000" cy="714736"/>
            <a:chOff x="0" y="-12143"/>
            <a:chExt cx="9144000" cy="714736"/>
          </a:xfrm>
        </p:grpSpPr>
        <p:sp>
          <p:nvSpPr>
            <p:cNvPr id="19"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テキストボックス</a:t>
              </a:r>
              <a:r>
                <a:rPr lang="ja-JP" altLang="en-US">
                  <a:solidFill>
                    <a:schemeClr val="lt1"/>
                  </a:solidFill>
                  <a:latin typeface="+mj-ea"/>
                  <a:cs typeface="Arial"/>
                  <a:sym typeface="Arial"/>
                </a:rPr>
                <a:t>に入力規制を掛ける</a:t>
              </a:r>
            </a:p>
          </p:txBody>
        </p:sp>
        <p:sp>
          <p:nvSpPr>
            <p:cNvPr id="2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5" name="ホームベース 2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0"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1"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0304740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82</a:t>
            </a:fld>
            <a:endParaRPr/>
          </a:p>
        </p:txBody>
      </p:sp>
      <p:sp>
        <p:nvSpPr>
          <p:cNvPr id="509" name="Google Shape;509;p14"/>
          <p:cNvSpPr txBox="1">
            <a:spLocks noGrp="1"/>
          </p:cNvSpPr>
          <p:nvPr>
            <p:ph type="body" idx="1"/>
          </p:nvPr>
        </p:nvSpPr>
        <p:spPr>
          <a:xfrm>
            <a:off x="0" y="658305"/>
            <a:ext cx="9144000" cy="422858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400"/>
              <a:buNone/>
            </a:pPr>
            <a:endParaRPr/>
          </a:p>
        </p:txBody>
      </p:sp>
      <p:grpSp>
        <p:nvGrpSpPr>
          <p:cNvPr id="17" name="グループ化 16"/>
          <p:cNvGrpSpPr/>
          <p:nvPr/>
        </p:nvGrpSpPr>
        <p:grpSpPr>
          <a:xfrm>
            <a:off x="60556" y="685013"/>
            <a:ext cx="9022888" cy="4201880"/>
            <a:chOff x="215517" y="933308"/>
            <a:chExt cx="8654882" cy="1156951"/>
          </a:xfrm>
        </p:grpSpPr>
        <p:sp>
          <p:nvSpPr>
            <p:cNvPr id="22" name="正方形/長方形 21"/>
            <p:cNvSpPr/>
            <p:nvPr/>
          </p:nvSpPr>
          <p:spPr>
            <a:xfrm>
              <a:off x="423894"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569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mj-ea"/>
                  <a:ea typeface="+mj-ea"/>
                </a:rPr>
                <a:t>3</a:t>
              </a:r>
              <a:endParaRPr kumimoji="1" lang="ja-JP" altLang="en-US" sz="1400">
                <a:latin typeface="+mj-ea"/>
                <a:ea typeface="+mj-ea"/>
              </a:endParaRPr>
            </a:p>
          </p:txBody>
        </p:sp>
        <p:sp>
          <p:nvSpPr>
            <p:cNvPr id="24" name="テキスト ボックス 23"/>
            <p:cNvSpPr txBox="1"/>
            <p:nvPr/>
          </p:nvSpPr>
          <p:spPr>
            <a:xfrm>
              <a:off x="423894" y="933308"/>
              <a:ext cx="8247765" cy="72032"/>
            </a:xfrm>
            <a:prstGeom prst="rect">
              <a:avLst/>
            </a:prstGeom>
            <a:noFill/>
          </p:spPr>
          <p:txBody>
            <a:bodyPr wrap="square" rtlCol="0">
              <a:spAutoFit/>
            </a:bodyPr>
            <a:lstStyle/>
            <a:p>
              <a:r>
                <a:rPr kumimoji="1" lang="en-US" altLang="ja-JP" sz="1100" smtClean="0">
                  <a:solidFill>
                    <a:srgbClr val="595959"/>
                  </a:solidFill>
                  <a:latin typeface="Quattrocento Sans" panose="020B0600070205080204" charset="0"/>
                </a:rPr>
                <a:t>JavaScript</a:t>
              </a:r>
              <a:r>
                <a:rPr kumimoji="1" lang="ja-JP" altLang="en-US" sz="1100" smtClean="0">
                  <a:solidFill>
                    <a:srgbClr val="595959"/>
                  </a:solidFill>
                  <a:latin typeface="Quattrocento Sans" panose="020B0600070205080204" charset="0"/>
                </a:rPr>
                <a:t>編集画面にて、以下のコードを記述します。</a:t>
              </a:r>
              <a:endParaRPr kumimoji="1" lang="ja-JP" altLang="en-US" sz="1100">
                <a:solidFill>
                  <a:srgbClr val="595959"/>
                </a:solidFill>
                <a:latin typeface="Quattrocento Sans" panose="020B0600070205080204" charset="0"/>
              </a:endParaRPr>
            </a:p>
          </p:txBody>
        </p:sp>
      </p:grpSp>
      <p:grpSp>
        <p:nvGrpSpPr>
          <p:cNvPr id="18" name="グループ化 17"/>
          <p:cNvGrpSpPr/>
          <p:nvPr/>
        </p:nvGrpSpPr>
        <p:grpSpPr>
          <a:xfrm>
            <a:off x="381504" y="986522"/>
            <a:ext cx="8592938" cy="3792803"/>
            <a:chOff x="215515" y="865945"/>
            <a:chExt cx="8712969" cy="5161956"/>
          </a:xfrm>
        </p:grpSpPr>
        <p:sp>
          <p:nvSpPr>
            <p:cNvPr id="19" name="1 つの角を切り取った四角形 18"/>
            <p:cNvSpPr/>
            <p:nvPr/>
          </p:nvSpPr>
          <p:spPr>
            <a:xfrm>
              <a:off x="215516" y="1114226"/>
              <a:ext cx="8712968" cy="4913675"/>
            </a:xfrm>
            <a:prstGeom prst="snip1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0" name="1 つの角を丸めた四角形 19"/>
            <p:cNvSpPr/>
            <p:nvPr/>
          </p:nvSpPr>
          <p:spPr>
            <a:xfrm>
              <a:off x="215516" y="865945"/>
              <a:ext cx="2648797" cy="248281"/>
            </a:xfrm>
            <a:prstGeom prst="round1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mtClean="0">
                  <a:latin typeface="游ゴシック" panose="020B0400000000000000" pitchFamily="50" charset="-128"/>
                  <a:ea typeface="游ゴシック" panose="020B0400000000000000" pitchFamily="50" charset="-128"/>
                </a:rPr>
                <a:t>コード</a:t>
              </a:r>
              <a:endParaRPr kumimoji="1" lang="ja-JP" altLang="en-US" sz="1400" b="1">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15515" y="1114226"/>
              <a:ext cx="8456143" cy="4817119"/>
            </a:xfrm>
            <a:prstGeom prst="rect">
              <a:avLst/>
            </a:prstGeom>
            <a:noFill/>
          </p:spPr>
          <p:txBody>
            <a:bodyPr wrap="square" rtlCol="0">
              <a:spAutoFit/>
            </a:bodyPr>
            <a:lstStyle/>
            <a:p>
              <a:r>
                <a:rPr kumimoji="1" lang="en-US" altLang="ja-JP" sz="800">
                  <a:solidFill>
                    <a:srgbClr val="00B050"/>
                  </a:solidFill>
                  <a:latin typeface="+mn-ea"/>
                </a:rPr>
                <a:t>// </a:t>
              </a:r>
              <a:r>
                <a:rPr kumimoji="1" lang="ja-JP" altLang="en-US" sz="800">
                  <a:solidFill>
                    <a:srgbClr val="00B050"/>
                  </a:solidFill>
                  <a:latin typeface="+mn-ea"/>
                </a:rPr>
                <a:t>テキストボックス描画後でないとテキストボックスの要素が取得できないので、「</a:t>
              </a:r>
              <a:r>
                <a:rPr kumimoji="1" lang="en-US" altLang="ja-JP" sz="800" err="1">
                  <a:solidFill>
                    <a:srgbClr val="00B050"/>
                  </a:solidFill>
                  <a:latin typeface="+mn-ea"/>
                </a:rPr>
                <a:t>iba_beforecontentload</a:t>
              </a:r>
              <a:r>
                <a:rPr kumimoji="1" lang="ja-JP" altLang="en-US" sz="800">
                  <a:solidFill>
                    <a:srgbClr val="00B050"/>
                  </a:solidFill>
                  <a:latin typeface="+mn-ea"/>
                </a:rPr>
                <a:t>」を使用</a:t>
              </a:r>
            </a:p>
            <a:p>
              <a:r>
                <a:rPr kumimoji="1" lang="en-US" altLang="ja-JP" sz="800" smtClean="0">
                  <a:solidFill>
                    <a:schemeClr val="tx1"/>
                  </a:solidFill>
                  <a:latin typeface="+mn-ea"/>
                </a:rPr>
                <a:t>window.addEventListener('iba_beforecontentload</a:t>
              </a:r>
              <a:r>
                <a:rPr lang="en-US" altLang="ja-JP" sz="800">
                  <a:latin typeface="+mn-ea"/>
                </a:rPr>
                <a:t>'</a:t>
              </a:r>
              <a:r>
                <a:rPr kumimoji="1" lang="en-US" altLang="ja-JP" sz="800" smtClean="0">
                  <a:solidFill>
                    <a:schemeClr val="tx1"/>
                  </a:solidFill>
                  <a:latin typeface="+mn-ea"/>
                </a:rPr>
                <a:t>, function (){</a:t>
              </a:r>
            </a:p>
            <a:p>
              <a:r>
                <a:rPr kumimoji="1" lang="en-US" altLang="ja-JP" sz="800" smtClean="0">
                  <a:solidFill>
                    <a:schemeClr val="tx1"/>
                  </a:solidFill>
                  <a:latin typeface="+mn-ea"/>
                </a:rPr>
                <a:t>    </a:t>
              </a:r>
              <a:r>
                <a:rPr kumimoji="1" lang="en-US" altLang="ja-JP" sz="800" err="1" smtClean="0">
                  <a:solidFill>
                    <a:schemeClr val="tx1"/>
                  </a:solidFill>
                  <a:latin typeface="+mn-ea"/>
                </a:rPr>
                <a:t>var</a:t>
              </a:r>
              <a:r>
                <a:rPr kumimoji="1" lang="en-US" altLang="ja-JP" sz="800" smtClean="0">
                  <a:solidFill>
                    <a:schemeClr val="tx1"/>
                  </a:solidFill>
                  <a:latin typeface="+mn-ea"/>
                </a:rPr>
                <a:t> </a:t>
              </a:r>
              <a:r>
                <a:rPr kumimoji="1" lang="en-US" altLang="ja-JP" sz="800" err="1">
                  <a:solidFill>
                    <a:schemeClr val="tx1"/>
                  </a:solidFill>
                  <a:latin typeface="+mn-ea"/>
                </a:rPr>
                <a:t>msg</a:t>
              </a:r>
              <a:r>
                <a:rPr kumimoji="1" lang="en-US" altLang="ja-JP" sz="800">
                  <a:solidFill>
                    <a:schemeClr val="tx1"/>
                  </a:solidFill>
                  <a:latin typeface="+mn-ea"/>
                </a:rPr>
                <a:t> = '8</a:t>
              </a:r>
              <a:r>
                <a:rPr kumimoji="1" lang="ja-JP" altLang="en-US" sz="800">
                  <a:solidFill>
                    <a:schemeClr val="tx1"/>
                  </a:solidFill>
                  <a:latin typeface="+mn-ea"/>
                </a:rPr>
                <a:t>桁以内の半角英数のみ入力可能です。</a:t>
              </a:r>
              <a:r>
                <a:rPr kumimoji="1" lang="en-US" altLang="ja-JP" sz="800">
                  <a:solidFill>
                    <a:schemeClr val="tx1"/>
                  </a:solidFill>
                  <a:latin typeface="+mn-ea"/>
                </a:rPr>
                <a:t>'; </a:t>
              </a:r>
              <a:r>
                <a:rPr kumimoji="1" lang="en-US" altLang="ja-JP" sz="800">
                  <a:solidFill>
                    <a:srgbClr val="00B050"/>
                  </a:solidFill>
                  <a:latin typeface="+mn-ea"/>
                </a:rPr>
                <a:t>// </a:t>
              </a:r>
              <a:r>
                <a:rPr kumimoji="1" lang="ja-JP" altLang="en-US" sz="800">
                  <a:solidFill>
                    <a:srgbClr val="00B050"/>
                  </a:solidFill>
                  <a:latin typeface="+mn-ea"/>
                </a:rPr>
                <a:t>警告用</a:t>
              </a:r>
              <a:r>
                <a:rPr kumimoji="1" lang="ja-JP" altLang="en-US" sz="800" smtClean="0">
                  <a:solidFill>
                    <a:srgbClr val="00B050"/>
                  </a:solidFill>
                  <a:latin typeface="+mn-ea"/>
                </a:rPr>
                <a:t>メッセージ</a:t>
              </a:r>
              <a:endParaRPr kumimoji="1" lang="en-US" altLang="ja-JP" sz="800" smtClean="0">
                <a:solidFill>
                  <a:srgbClr val="00B050"/>
                </a:solidFill>
                <a:latin typeface="+mn-ea"/>
              </a:endParaRPr>
            </a:p>
            <a:p>
              <a:endParaRPr kumimoji="1" lang="en-US" altLang="ja-JP" sz="800" smtClean="0">
                <a:solidFill>
                  <a:srgbClr val="00B050"/>
                </a:solidFill>
                <a:latin typeface="+mn-ea"/>
              </a:endParaRPr>
            </a:p>
            <a:p>
              <a:r>
                <a:rPr kumimoji="1" lang="ja-JP" altLang="en-US" sz="800" smtClean="0">
                  <a:solidFill>
                    <a:schemeClr val="tx1"/>
                  </a:solidFill>
                  <a:latin typeface="+mn-ea"/>
                </a:rPr>
                <a:t>   </a:t>
              </a:r>
              <a:r>
                <a:rPr kumimoji="1" lang="en-US" altLang="ja-JP" sz="800" smtClean="0">
                  <a:solidFill>
                    <a:schemeClr val="tx1"/>
                  </a:solidFill>
                  <a:latin typeface="+mn-ea"/>
                </a:rPr>
                <a:t> </a:t>
              </a:r>
              <a:r>
                <a:rPr kumimoji="1" lang="en-US" altLang="ja-JP" sz="800" smtClean="0">
                  <a:solidFill>
                    <a:srgbClr val="00B050"/>
                  </a:solidFill>
                  <a:latin typeface="+mn-ea"/>
                </a:rPr>
                <a:t>// </a:t>
              </a:r>
              <a:r>
                <a:rPr kumimoji="1" lang="ja-JP" altLang="en-US" sz="800" smtClean="0">
                  <a:solidFill>
                    <a:srgbClr val="00B050"/>
                  </a:solidFill>
                  <a:latin typeface="+mn-ea"/>
                </a:rPr>
                <a:t>テキストボックス</a:t>
              </a:r>
              <a:r>
                <a:rPr kumimoji="1" lang="ja-JP" altLang="en-US" sz="800">
                  <a:solidFill>
                    <a:srgbClr val="00B050"/>
                  </a:solidFill>
                  <a:latin typeface="+mn-ea"/>
                </a:rPr>
                <a:t>の</a:t>
              </a:r>
              <a:r>
                <a:rPr kumimoji="1" lang="ja-JP" altLang="en-US" sz="800" smtClean="0">
                  <a:solidFill>
                    <a:srgbClr val="00B050"/>
                  </a:solidFill>
                  <a:latin typeface="+mn-ea"/>
                </a:rPr>
                <a:t>要素を取得（ 手順</a:t>
              </a:r>
              <a:r>
                <a:rPr kumimoji="1" lang="en-US" altLang="ja-JP" sz="800">
                  <a:solidFill>
                    <a:srgbClr val="00B050"/>
                  </a:solidFill>
                  <a:latin typeface="+mn-ea"/>
                </a:rPr>
                <a:t>1</a:t>
              </a:r>
              <a:r>
                <a:rPr kumimoji="1" lang="en-US" altLang="ja-JP" sz="800" smtClean="0">
                  <a:solidFill>
                    <a:srgbClr val="00B050"/>
                  </a:solidFill>
                  <a:latin typeface="+mn-ea"/>
                </a:rPr>
                <a:t> </a:t>
              </a:r>
              <a:r>
                <a:rPr kumimoji="1" lang="ja-JP" altLang="en-US" sz="800" smtClean="0">
                  <a:solidFill>
                    <a:srgbClr val="00B050"/>
                  </a:solidFill>
                  <a:latin typeface="+mn-ea"/>
                </a:rPr>
                <a:t>で取得した</a:t>
              </a:r>
              <a:r>
                <a:rPr kumimoji="1" lang="en-US" altLang="ja-JP" sz="800" smtClean="0">
                  <a:solidFill>
                    <a:srgbClr val="00B050"/>
                  </a:solidFill>
                  <a:latin typeface="+mn-ea"/>
                </a:rPr>
                <a:t>ID</a:t>
              </a:r>
              <a:r>
                <a:rPr kumimoji="1" lang="ja-JP" altLang="en-US" sz="800" smtClean="0">
                  <a:solidFill>
                    <a:srgbClr val="00B050"/>
                  </a:solidFill>
                  <a:latin typeface="+mn-ea"/>
                </a:rPr>
                <a:t>を使用）</a:t>
              </a:r>
              <a:endParaRPr kumimoji="1" lang="en-US" altLang="ja-JP" sz="800" smtClean="0">
                <a:solidFill>
                  <a:schemeClr val="tx1"/>
                </a:solidFill>
                <a:latin typeface="+mn-ea"/>
              </a:endParaRPr>
            </a:p>
            <a:p>
              <a:r>
                <a:rPr kumimoji="1" lang="en-US" altLang="ja-JP" sz="800" smtClean="0">
                  <a:solidFill>
                    <a:schemeClr val="tx1"/>
                  </a:solidFill>
                  <a:latin typeface="+mn-ea"/>
                </a:rPr>
                <a:t>    </a:t>
              </a:r>
              <a:r>
                <a:rPr kumimoji="1" lang="en-US" altLang="ja-JP" sz="800" err="1" smtClean="0">
                  <a:solidFill>
                    <a:schemeClr val="tx1"/>
                  </a:solidFill>
                  <a:latin typeface="+mn-ea"/>
                </a:rPr>
                <a:t>var</a:t>
              </a:r>
              <a:r>
                <a:rPr kumimoji="1" lang="en-US" altLang="ja-JP" sz="800" smtClean="0">
                  <a:solidFill>
                    <a:schemeClr val="tx1"/>
                  </a:solidFill>
                  <a:latin typeface="+mn-ea"/>
                </a:rPr>
                <a:t> </a:t>
              </a:r>
              <a:r>
                <a:rPr kumimoji="1" lang="en-US" altLang="ja-JP" sz="800">
                  <a:solidFill>
                    <a:schemeClr val="tx1"/>
                  </a:solidFill>
                  <a:latin typeface="+mn-ea"/>
                </a:rPr>
                <a:t>text1 = </a:t>
              </a:r>
              <a:r>
                <a:rPr kumimoji="1" lang="en-US" altLang="ja-JP" sz="800" err="1">
                  <a:solidFill>
                    <a:schemeClr val="tx1"/>
                  </a:solidFill>
                  <a:latin typeface="+mn-ea"/>
                </a:rPr>
                <a:t>document.querySelector</a:t>
              </a:r>
              <a:r>
                <a:rPr kumimoji="1" lang="en-US" altLang="ja-JP" sz="800">
                  <a:solidFill>
                    <a:schemeClr val="tx1"/>
                  </a:solidFill>
                  <a:latin typeface="+mn-ea"/>
                </a:rPr>
                <a:t>('.</a:t>
              </a:r>
              <a:r>
                <a:rPr kumimoji="1" lang="en-US" altLang="ja-JP" sz="800" b="1">
                  <a:solidFill>
                    <a:srgbClr val="FF0000"/>
                  </a:solidFill>
                  <a:latin typeface="+mn-ea"/>
                </a:rPr>
                <a:t>FILTERPANEL-LFT56NAV1ZPU1F5931825</a:t>
              </a:r>
              <a:r>
                <a:rPr kumimoji="1" lang="en-US" altLang="ja-JP" sz="800" smtClean="0">
                  <a:solidFill>
                    <a:schemeClr val="tx1"/>
                  </a:solidFill>
                  <a:latin typeface="+mn-ea"/>
                </a:rPr>
                <a:t>');</a:t>
              </a:r>
              <a:endParaRPr kumimoji="1" lang="en-US" altLang="ja-JP" sz="800">
                <a:solidFill>
                  <a:schemeClr val="tx1"/>
                </a:solidFill>
                <a:latin typeface="+mn-ea"/>
              </a:endParaRPr>
            </a:p>
            <a:p>
              <a:r>
                <a:rPr kumimoji="1" lang="en-US" altLang="ja-JP" sz="800" smtClean="0">
                  <a:solidFill>
                    <a:schemeClr val="tx1"/>
                  </a:solidFill>
                  <a:latin typeface="+mn-ea"/>
                </a:rPr>
                <a:t>    </a:t>
              </a:r>
              <a:r>
                <a:rPr kumimoji="1" lang="en-US" altLang="ja-JP" sz="800" smtClean="0">
                  <a:solidFill>
                    <a:srgbClr val="00B050"/>
                  </a:solidFill>
                  <a:latin typeface="+mn-ea"/>
                </a:rPr>
                <a:t>// </a:t>
              </a:r>
              <a:r>
                <a:rPr kumimoji="1" lang="ja-JP" altLang="en-US" sz="800" smtClean="0">
                  <a:solidFill>
                    <a:srgbClr val="00B050"/>
                  </a:solidFill>
                  <a:latin typeface="+mn-ea"/>
                </a:rPr>
                <a:t>テキストボックス</a:t>
              </a:r>
              <a:r>
                <a:rPr kumimoji="1" lang="ja-JP" altLang="en-US" sz="800">
                  <a:solidFill>
                    <a:srgbClr val="00B050"/>
                  </a:solidFill>
                  <a:latin typeface="+mn-ea"/>
                </a:rPr>
                <a:t>の</a:t>
              </a:r>
              <a:r>
                <a:rPr kumimoji="1" lang="ja-JP" altLang="en-US" sz="800" smtClean="0">
                  <a:solidFill>
                    <a:srgbClr val="00B050"/>
                  </a:solidFill>
                  <a:latin typeface="+mn-ea"/>
                </a:rPr>
                <a:t>要素に対してイベントハンドラを追加</a:t>
              </a:r>
              <a:endParaRPr kumimoji="1" lang="en-US" altLang="ja-JP" sz="800" smtClean="0">
                <a:solidFill>
                  <a:schemeClr val="tx1"/>
                </a:solidFill>
                <a:latin typeface="+mn-ea"/>
              </a:endParaRPr>
            </a:p>
            <a:p>
              <a:r>
                <a:rPr kumimoji="1" lang="en-US" altLang="ja-JP" sz="800" smtClean="0">
                  <a:solidFill>
                    <a:schemeClr val="tx1"/>
                  </a:solidFill>
                  <a:latin typeface="+mn-ea"/>
                </a:rPr>
                <a:t>    text1.addEventListener('input</a:t>
              </a:r>
              <a:r>
                <a:rPr lang="en-US" altLang="ja-JP" sz="800">
                  <a:latin typeface="+mn-ea"/>
                </a:rPr>
                <a:t>'</a:t>
              </a:r>
              <a:r>
                <a:rPr kumimoji="1" lang="en-US" altLang="ja-JP" sz="800" smtClean="0">
                  <a:solidFill>
                    <a:schemeClr val="tx1"/>
                  </a:solidFill>
                  <a:latin typeface="+mn-ea"/>
                </a:rPr>
                <a:t>, </a:t>
              </a:r>
              <a:r>
                <a:rPr kumimoji="1" lang="en-US" altLang="ja-JP" sz="800">
                  <a:solidFill>
                    <a:schemeClr val="tx1"/>
                  </a:solidFill>
                  <a:latin typeface="+mn-ea"/>
                </a:rPr>
                <a:t>function(event</a:t>
              </a:r>
              <a:r>
                <a:rPr kumimoji="1" lang="en-US" altLang="ja-JP" sz="800" smtClean="0">
                  <a:solidFill>
                    <a:schemeClr val="tx1"/>
                  </a:solidFill>
                  <a:latin typeface="+mn-ea"/>
                </a:rPr>
                <a:t>){</a:t>
              </a:r>
              <a:endParaRPr kumimoji="1" lang="en-US" altLang="ja-JP" sz="800">
                <a:solidFill>
                  <a:schemeClr val="tx1"/>
                </a:solidFill>
                <a:latin typeface="+mn-ea"/>
              </a:endParaRPr>
            </a:p>
            <a:p>
              <a:r>
                <a:rPr kumimoji="1" lang="en-US" altLang="ja-JP" sz="800">
                  <a:solidFill>
                    <a:srgbClr val="00B050"/>
                  </a:solidFill>
                  <a:latin typeface="+mn-ea"/>
                </a:rPr>
                <a:t>        // </a:t>
              </a:r>
              <a:r>
                <a:rPr kumimoji="1" lang="ja-JP" altLang="en-US" sz="800">
                  <a:solidFill>
                    <a:srgbClr val="00B050"/>
                  </a:solidFill>
                  <a:latin typeface="+mn-ea"/>
                </a:rPr>
                <a:t>イベントが発生したオブジェクトへの参照を取得</a:t>
              </a:r>
            </a:p>
            <a:p>
              <a:r>
                <a:rPr kumimoji="1" lang="ja-JP" altLang="en-US" sz="800">
                  <a:solidFill>
                    <a:schemeClr val="tx1"/>
                  </a:solidFill>
                  <a:latin typeface="+mn-ea"/>
                </a:rPr>
                <a:t>        </a:t>
              </a:r>
              <a:r>
                <a:rPr kumimoji="1" lang="en-US" altLang="ja-JP" sz="800" err="1" smtClean="0">
                  <a:solidFill>
                    <a:schemeClr val="tx1"/>
                  </a:solidFill>
                  <a:latin typeface="+mn-ea"/>
                </a:rPr>
                <a:t>var</a:t>
              </a:r>
              <a:r>
                <a:rPr kumimoji="1" lang="en-US" altLang="ja-JP" sz="800" smtClean="0">
                  <a:solidFill>
                    <a:schemeClr val="tx1"/>
                  </a:solidFill>
                  <a:latin typeface="+mn-ea"/>
                </a:rPr>
                <a:t> </a:t>
              </a:r>
              <a:r>
                <a:rPr kumimoji="1" lang="en-US" altLang="ja-JP" sz="800">
                  <a:solidFill>
                    <a:schemeClr val="tx1"/>
                  </a:solidFill>
                  <a:latin typeface="+mn-ea"/>
                </a:rPr>
                <a:t>ctrl = </a:t>
              </a:r>
              <a:r>
                <a:rPr kumimoji="1" lang="en-US" altLang="ja-JP" sz="800" err="1">
                  <a:solidFill>
                    <a:schemeClr val="tx1"/>
                  </a:solidFill>
                  <a:latin typeface="+mn-ea"/>
                </a:rPr>
                <a:t>event.target</a:t>
              </a:r>
              <a:r>
                <a:rPr kumimoji="1" lang="en-US" altLang="ja-JP" sz="800">
                  <a:solidFill>
                    <a:schemeClr val="tx1"/>
                  </a:solidFill>
                  <a:latin typeface="+mn-ea"/>
                </a:rPr>
                <a:t>;</a:t>
              </a:r>
            </a:p>
            <a:p>
              <a:r>
                <a:rPr kumimoji="1" lang="en-US" altLang="ja-JP" sz="800">
                  <a:solidFill>
                    <a:srgbClr val="00B050"/>
                  </a:solidFill>
                  <a:latin typeface="+mn-ea"/>
                </a:rPr>
                <a:t>        // </a:t>
              </a:r>
              <a:r>
                <a:rPr kumimoji="1" lang="ja-JP" altLang="en-US" sz="800">
                  <a:solidFill>
                    <a:srgbClr val="00B050"/>
                  </a:solidFill>
                  <a:latin typeface="+mn-ea"/>
                </a:rPr>
                <a:t>テキストボックスへの入力値を取得</a:t>
              </a:r>
            </a:p>
            <a:p>
              <a:r>
                <a:rPr kumimoji="1" lang="ja-JP" altLang="en-US" sz="800">
                  <a:solidFill>
                    <a:schemeClr val="tx1"/>
                  </a:solidFill>
                  <a:latin typeface="+mn-ea"/>
                </a:rPr>
                <a:t>        </a:t>
              </a:r>
              <a:r>
                <a:rPr kumimoji="1" lang="en-US" altLang="ja-JP" sz="800">
                  <a:solidFill>
                    <a:schemeClr val="tx1"/>
                  </a:solidFill>
                  <a:latin typeface="+mn-ea"/>
                </a:rPr>
                <a:t>let </a:t>
              </a:r>
              <a:r>
                <a:rPr kumimoji="1" lang="en-US" altLang="ja-JP" sz="800" err="1">
                  <a:solidFill>
                    <a:schemeClr val="tx1"/>
                  </a:solidFill>
                  <a:latin typeface="+mn-ea"/>
                </a:rPr>
                <a:t>str</a:t>
              </a:r>
              <a:r>
                <a:rPr kumimoji="1" lang="en-US" altLang="ja-JP" sz="800">
                  <a:solidFill>
                    <a:schemeClr val="tx1"/>
                  </a:solidFill>
                  <a:latin typeface="+mn-ea"/>
                </a:rPr>
                <a:t> = </a:t>
              </a:r>
              <a:r>
                <a:rPr kumimoji="1" lang="en-US" altLang="ja-JP" sz="800" err="1">
                  <a:solidFill>
                    <a:schemeClr val="tx1"/>
                  </a:solidFill>
                  <a:latin typeface="+mn-ea"/>
                </a:rPr>
                <a:t>ctrl.value</a:t>
              </a:r>
              <a:r>
                <a:rPr kumimoji="1" lang="en-US" altLang="ja-JP" sz="800">
                  <a:solidFill>
                    <a:schemeClr val="tx1"/>
                  </a:solidFill>
                  <a:latin typeface="+mn-ea"/>
                </a:rPr>
                <a:t>;</a:t>
              </a:r>
            </a:p>
            <a:p>
              <a:endParaRPr kumimoji="1" lang="en-US" altLang="ja-JP" sz="800">
                <a:solidFill>
                  <a:schemeClr val="tx1"/>
                </a:solidFill>
                <a:latin typeface="+mn-ea"/>
              </a:endParaRPr>
            </a:p>
            <a:p>
              <a:r>
                <a:rPr kumimoji="1" lang="en-US" altLang="ja-JP" sz="800">
                  <a:solidFill>
                    <a:srgbClr val="00B050"/>
                  </a:solidFill>
                  <a:latin typeface="+mn-ea"/>
                </a:rPr>
                <a:t>        // </a:t>
              </a:r>
              <a:r>
                <a:rPr kumimoji="1" lang="ja-JP" altLang="en-US" sz="800">
                  <a:solidFill>
                    <a:srgbClr val="00B050"/>
                  </a:solidFill>
                  <a:latin typeface="+mn-ea"/>
                </a:rPr>
                <a:t>半角英数字以外の入力は受け付けない（空文字は許容） ⇒ 規制</a:t>
              </a:r>
              <a:r>
                <a:rPr kumimoji="1" lang="ja-JP" altLang="en-US" sz="800" smtClean="0">
                  <a:solidFill>
                    <a:srgbClr val="00B050"/>
                  </a:solidFill>
                  <a:latin typeface="+mn-ea"/>
                </a:rPr>
                <a:t>にかかった</a:t>
              </a:r>
              <a:r>
                <a:rPr kumimoji="1" lang="ja-JP" altLang="en-US" sz="800">
                  <a:solidFill>
                    <a:srgbClr val="00B050"/>
                  </a:solidFill>
                  <a:latin typeface="+mn-ea"/>
                </a:rPr>
                <a:t>場合、入力値として空文字を</a:t>
              </a:r>
              <a:r>
                <a:rPr kumimoji="1" lang="ja-JP" altLang="en-US" sz="800" smtClean="0">
                  <a:solidFill>
                    <a:srgbClr val="00B050"/>
                  </a:solidFill>
                  <a:latin typeface="+mn-ea"/>
                </a:rPr>
                <a:t>返却 </a:t>
              </a:r>
              <a:r>
                <a:rPr kumimoji="1" lang="en-US" altLang="ja-JP" sz="800" smtClean="0">
                  <a:solidFill>
                    <a:srgbClr val="00B050"/>
                  </a:solidFill>
                  <a:latin typeface="+mn-ea"/>
                </a:rPr>
                <a:t>+ </a:t>
              </a:r>
              <a:r>
                <a:rPr kumimoji="1" lang="ja-JP" altLang="en-US" sz="800" smtClean="0">
                  <a:solidFill>
                    <a:srgbClr val="00B050"/>
                  </a:solidFill>
                  <a:latin typeface="+mn-ea"/>
                </a:rPr>
                <a:t>警告表示</a:t>
              </a:r>
              <a:endParaRPr kumimoji="1" lang="ja-JP" altLang="en-US" sz="800">
                <a:solidFill>
                  <a:srgbClr val="00B050"/>
                </a:solidFill>
                <a:latin typeface="+mn-ea"/>
              </a:endParaRPr>
            </a:p>
            <a:p>
              <a:r>
                <a:rPr kumimoji="1" lang="ja-JP" altLang="en-US" sz="800">
                  <a:solidFill>
                    <a:schemeClr val="tx1"/>
                  </a:solidFill>
                  <a:latin typeface="+mn-ea"/>
                </a:rPr>
                <a:t>        </a:t>
              </a:r>
              <a:r>
                <a:rPr kumimoji="1" lang="en-US" altLang="ja-JP" sz="800">
                  <a:solidFill>
                    <a:schemeClr val="tx1"/>
                  </a:solidFill>
                  <a:latin typeface="+mn-ea"/>
                </a:rPr>
                <a:t>if(!</a:t>
              </a:r>
              <a:r>
                <a:rPr kumimoji="1" lang="en-US" altLang="ja-JP" sz="800" err="1">
                  <a:solidFill>
                    <a:schemeClr val="tx1"/>
                  </a:solidFill>
                  <a:latin typeface="+mn-ea"/>
                </a:rPr>
                <a:t>str.match</a:t>
              </a:r>
              <a:r>
                <a:rPr kumimoji="1" lang="en-US" altLang="ja-JP" sz="800">
                  <a:solidFill>
                    <a:schemeClr val="tx1"/>
                  </a:solidFill>
                  <a:latin typeface="+mn-ea"/>
                </a:rPr>
                <a:t>(/^[a-zA-Z0-9]*$/)){</a:t>
              </a:r>
            </a:p>
            <a:p>
              <a:r>
                <a:rPr kumimoji="1" lang="en-US" altLang="ja-JP" sz="800">
                  <a:solidFill>
                    <a:schemeClr val="tx1"/>
                  </a:solidFill>
                  <a:latin typeface="+mn-ea"/>
                </a:rPr>
                <a:t>            </a:t>
              </a:r>
              <a:r>
                <a:rPr kumimoji="1" lang="en-US" altLang="ja-JP" sz="800" err="1">
                  <a:solidFill>
                    <a:schemeClr val="tx1"/>
                  </a:solidFill>
                  <a:latin typeface="+mn-ea"/>
                </a:rPr>
                <a:t>str</a:t>
              </a:r>
              <a:r>
                <a:rPr kumimoji="1" lang="en-US" altLang="ja-JP" sz="800" smtClean="0">
                  <a:solidFill>
                    <a:schemeClr val="tx1"/>
                  </a:solidFill>
                  <a:latin typeface="+mn-ea"/>
                </a:rPr>
                <a:t>='';</a:t>
              </a:r>
            </a:p>
            <a:p>
              <a:r>
                <a:rPr kumimoji="1" lang="en-US" altLang="ja-JP" sz="800" smtClean="0">
                  <a:solidFill>
                    <a:schemeClr val="tx1"/>
                  </a:solidFill>
                  <a:latin typeface="+mn-ea"/>
                </a:rPr>
                <a:t>            alert(</a:t>
              </a:r>
              <a:r>
                <a:rPr kumimoji="1" lang="en-US" altLang="ja-JP" sz="800" err="1" smtClean="0">
                  <a:solidFill>
                    <a:schemeClr val="tx1"/>
                  </a:solidFill>
                  <a:latin typeface="+mn-ea"/>
                </a:rPr>
                <a:t>msg</a:t>
              </a:r>
              <a:r>
                <a:rPr kumimoji="1" lang="en-US" altLang="ja-JP" sz="800">
                  <a:solidFill>
                    <a:schemeClr val="tx1"/>
                  </a:solidFill>
                  <a:latin typeface="+mn-ea"/>
                </a:rPr>
                <a:t>);</a:t>
              </a:r>
            </a:p>
            <a:p>
              <a:r>
                <a:rPr kumimoji="1" lang="en-US" altLang="ja-JP" sz="800">
                  <a:solidFill>
                    <a:schemeClr val="tx1"/>
                  </a:solidFill>
                  <a:latin typeface="+mn-ea"/>
                </a:rPr>
                <a:t>        </a:t>
              </a:r>
              <a:r>
                <a:rPr kumimoji="1" lang="en-US" altLang="ja-JP" sz="800" smtClean="0">
                  <a:solidFill>
                    <a:schemeClr val="tx1"/>
                  </a:solidFill>
                  <a:latin typeface="+mn-ea"/>
                </a:rPr>
                <a:t>}</a:t>
              </a:r>
            </a:p>
            <a:p>
              <a:r>
                <a:rPr kumimoji="1" lang="en-US" altLang="ja-JP" sz="800" smtClean="0">
                  <a:solidFill>
                    <a:srgbClr val="00B050"/>
                  </a:solidFill>
                  <a:latin typeface="+mn-ea"/>
                </a:rPr>
                <a:t>        // 8</a:t>
              </a:r>
              <a:r>
                <a:rPr kumimoji="1" lang="ja-JP" altLang="en-US" sz="800" smtClean="0">
                  <a:solidFill>
                    <a:srgbClr val="00B050"/>
                  </a:solidFill>
                  <a:latin typeface="+mn-ea"/>
                </a:rPr>
                <a:t>文字以上の入力は受け付けない ⇒ 規制にかかった場合、入力値として「入力済みの</a:t>
              </a:r>
              <a:r>
                <a:rPr kumimoji="1" lang="en-US" altLang="ja-JP" sz="800" smtClean="0">
                  <a:solidFill>
                    <a:srgbClr val="00B050"/>
                  </a:solidFill>
                  <a:latin typeface="+mn-ea"/>
                </a:rPr>
                <a:t>8</a:t>
              </a:r>
              <a:r>
                <a:rPr kumimoji="1" lang="ja-JP" altLang="en-US" sz="800" smtClean="0">
                  <a:solidFill>
                    <a:srgbClr val="00B050"/>
                  </a:solidFill>
                  <a:latin typeface="+mn-ea"/>
                </a:rPr>
                <a:t>文字」を返却 </a:t>
              </a:r>
              <a:r>
                <a:rPr kumimoji="1" lang="en-US" altLang="ja-JP" sz="800" smtClean="0">
                  <a:solidFill>
                    <a:srgbClr val="00B050"/>
                  </a:solidFill>
                  <a:latin typeface="+mn-ea"/>
                </a:rPr>
                <a:t>+ </a:t>
              </a:r>
              <a:r>
                <a:rPr kumimoji="1" lang="ja-JP" altLang="en-US" sz="800" smtClean="0">
                  <a:solidFill>
                    <a:srgbClr val="00B050"/>
                  </a:solidFill>
                  <a:latin typeface="+mn-ea"/>
                </a:rPr>
                <a:t>警告表示</a:t>
              </a:r>
            </a:p>
            <a:p>
              <a:r>
                <a:rPr kumimoji="1" lang="ja-JP" altLang="en-US" sz="800" smtClean="0">
                  <a:solidFill>
                    <a:schemeClr val="tx1"/>
                  </a:solidFill>
                  <a:latin typeface="+mn-ea"/>
                </a:rPr>
                <a:t>        </a:t>
              </a:r>
              <a:r>
                <a:rPr kumimoji="1" lang="en-US" altLang="ja-JP" sz="800">
                  <a:solidFill>
                    <a:schemeClr val="tx1"/>
                  </a:solidFill>
                  <a:latin typeface="+mn-ea"/>
                </a:rPr>
                <a:t>if(</a:t>
              </a:r>
              <a:r>
                <a:rPr kumimoji="1" lang="en-US" altLang="ja-JP" sz="800" err="1">
                  <a:solidFill>
                    <a:schemeClr val="tx1"/>
                  </a:solidFill>
                  <a:latin typeface="+mn-ea"/>
                </a:rPr>
                <a:t>str.length</a:t>
              </a:r>
              <a:r>
                <a:rPr kumimoji="1" lang="en-US" altLang="ja-JP" sz="800">
                  <a:solidFill>
                    <a:schemeClr val="tx1"/>
                  </a:solidFill>
                  <a:latin typeface="+mn-ea"/>
                </a:rPr>
                <a:t> &gt; 8){</a:t>
              </a:r>
            </a:p>
            <a:p>
              <a:r>
                <a:rPr kumimoji="1" lang="en-US" altLang="ja-JP" sz="800">
                  <a:solidFill>
                    <a:schemeClr val="tx1"/>
                  </a:solidFill>
                  <a:latin typeface="+mn-ea"/>
                </a:rPr>
                <a:t>            </a:t>
              </a:r>
              <a:r>
                <a:rPr kumimoji="1" lang="en-US" altLang="ja-JP" sz="800" err="1">
                  <a:solidFill>
                    <a:schemeClr val="tx1"/>
                  </a:solidFill>
                  <a:latin typeface="+mn-ea"/>
                </a:rPr>
                <a:t>str</a:t>
              </a:r>
              <a:r>
                <a:rPr kumimoji="1" lang="en-US" altLang="ja-JP" sz="800">
                  <a:solidFill>
                    <a:schemeClr val="tx1"/>
                  </a:solidFill>
                  <a:latin typeface="+mn-ea"/>
                </a:rPr>
                <a:t>=</a:t>
              </a:r>
              <a:r>
                <a:rPr kumimoji="1" lang="en-US" altLang="ja-JP" sz="800" err="1">
                  <a:solidFill>
                    <a:schemeClr val="tx1"/>
                  </a:solidFill>
                  <a:latin typeface="+mn-ea"/>
                </a:rPr>
                <a:t>str.substring</a:t>
              </a:r>
              <a:r>
                <a:rPr kumimoji="1" lang="en-US" altLang="ja-JP" sz="800">
                  <a:solidFill>
                    <a:schemeClr val="tx1"/>
                  </a:solidFill>
                  <a:latin typeface="+mn-ea"/>
                </a:rPr>
                <a:t>(0, 8</a:t>
              </a:r>
              <a:r>
                <a:rPr kumimoji="1" lang="en-US" altLang="ja-JP" sz="800" smtClean="0">
                  <a:solidFill>
                    <a:schemeClr val="tx1"/>
                  </a:solidFill>
                  <a:latin typeface="+mn-ea"/>
                </a:rPr>
                <a:t>);</a:t>
              </a:r>
            </a:p>
            <a:p>
              <a:r>
                <a:rPr kumimoji="1" lang="en-US" altLang="ja-JP" sz="800" smtClean="0">
                  <a:solidFill>
                    <a:schemeClr val="tx1"/>
                  </a:solidFill>
                  <a:latin typeface="+mn-ea"/>
                </a:rPr>
                <a:t>            alert(</a:t>
              </a:r>
              <a:r>
                <a:rPr kumimoji="1" lang="en-US" altLang="ja-JP" sz="800" err="1" smtClean="0">
                  <a:solidFill>
                    <a:schemeClr val="tx1"/>
                  </a:solidFill>
                  <a:latin typeface="+mn-ea"/>
                </a:rPr>
                <a:t>msg</a:t>
              </a:r>
              <a:r>
                <a:rPr kumimoji="1" lang="en-US" altLang="ja-JP" sz="800">
                  <a:solidFill>
                    <a:schemeClr val="tx1"/>
                  </a:solidFill>
                  <a:latin typeface="+mn-ea"/>
                </a:rPr>
                <a:t>);</a:t>
              </a:r>
            </a:p>
            <a:p>
              <a:r>
                <a:rPr kumimoji="1" lang="en-US" altLang="ja-JP" sz="800">
                  <a:solidFill>
                    <a:schemeClr val="tx1"/>
                  </a:solidFill>
                  <a:latin typeface="+mn-ea"/>
                </a:rPr>
                <a:t>        }</a:t>
              </a:r>
            </a:p>
            <a:p>
              <a:r>
                <a:rPr kumimoji="1" lang="en-US" altLang="ja-JP" sz="800" smtClean="0">
                  <a:solidFill>
                    <a:srgbClr val="00B050"/>
                  </a:solidFill>
                  <a:latin typeface="+mn-ea"/>
                </a:rPr>
                <a:t>        // </a:t>
              </a:r>
              <a:r>
                <a:rPr kumimoji="1" lang="ja-JP" altLang="en-US" sz="800" smtClean="0">
                  <a:solidFill>
                    <a:srgbClr val="00B050"/>
                  </a:solidFill>
                  <a:latin typeface="+mn-ea"/>
                </a:rPr>
                <a:t>テキストボックスに対して入力値を設定</a:t>
              </a:r>
            </a:p>
            <a:p>
              <a:r>
                <a:rPr kumimoji="1" lang="ja-JP" altLang="en-US" sz="800" smtClean="0">
                  <a:solidFill>
                    <a:schemeClr val="tx1"/>
                  </a:solidFill>
                  <a:latin typeface="+mn-ea"/>
                </a:rPr>
                <a:t>        </a:t>
              </a:r>
              <a:r>
                <a:rPr kumimoji="1" lang="en-US" altLang="ja-JP" sz="800" err="1" smtClean="0">
                  <a:solidFill>
                    <a:schemeClr val="tx1"/>
                  </a:solidFill>
                  <a:latin typeface="+mn-ea"/>
                </a:rPr>
                <a:t>ctrl.value</a:t>
              </a:r>
              <a:r>
                <a:rPr kumimoji="1" lang="en-US" altLang="ja-JP" sz="800" smtClean="0">
                  <a:solidFill>
                    <a:schemeClr val="tx1"/>
                  </a:solidFill>
                  <a:latin typeface="+mn-ea"/>
                </a:rPr>
                <a:t> = </a:t>
              </a:r>
              <a:r>
                <a:rPr kumimoji="1" lang="en-US" altLang="ja-JP" sz="800" err="1" smtClean="0">
                  <a:solidFill>
                    <a:schemeClr val="tx1"/>
                  </a:solidFill>
                  <a:latin typeface="+mn-ea"/>
                </a:rPr>
                <a:t>str</a:t>
              </a:r>
              <a:r>
                <a:rPr kumimoji="1" lang="en-US" altLang="ja-JP" sz="800" smtClean="0">
                  <a:solidFill>
                    <a:schemeClr val="tx1"/>
                  </a:solidFill>
                  <a:latin typeface="+mn-ea"/>
                </a:rPr>
                <a:t>;</a:t>
              </a:r>
            </a:p>
            <a:p>
              <a:r>
                <a:rPr kumimoji="1" lang="en-US" altLang="ja-JP" sz="800" smtClean="0">
                  <a:solidFill>
                    <a:schemeClr val="tx1"/>
                  </a:solidFill>
                  <a:latin typeface="+mn-ea"/>
                </a:rPr>
                <a:t>    </a:t>
              </a:r>
              <a:r>
                <a:rPr kumimoji="1" lang="en-US" altLang="ja-JP" sz="800">
                  <a:solidFill>
                    <a:schemeClr val="tx1"/>
                  </a:solidFill>
                  <a:latin typeface="+mn-ea"/>
                </a:rPr>
                <a:t>});</a:t>
              </a:r>
            </a:p>
            <a:p>
              <a:r>
                <a:rPr kumimoji="1" lang="en-US" altLang="ja-JP" sz="800">
                  <a:solidFill>
                    <a:schemeClr val="tx1"/>
                  </a:solidFill>
                  <a:latin typeface="+mn-ea"/>
                </a:rPr>
                <a:t>});</a:t>
              </a:r>
              <a:endParaRPr kumimoji="1" lang="ja-JP" altLang="en-US" sz="800">
                <a:solidFill>
                  <a:schemeClr val="tx1"/>
                </a:solidFill>
                <a:latin typeface="+mn-ea"/>
              </a:endParaRPr>
            </a:p>
          </p:txBody>
        </p:sp>
      </p:grpSp>
      <p:grpSp>
        <p:nvGrpSpPr>
          <p:cNvPr id="25" name="グループ化 24"/>
          <p:cNvGrpSpPr/>
          <p:nvPr/>
        </p:nvGrpSpPr>
        <p:grpSpPr>
          <a:xfrm>
            <a:off x="2063321" y="3054191"/>
            <a:ext cx="2508679" cy="314466"/>
            <a:chOff x="4040969" y="3043078"/>
            <a:chExt cx="2508679" cy="314466"/>
          </a:xfrm>
        </p:grpSpPr>
        <p:sp>
          <p:nvSpPr>
            <p:cNvPr id="30" name="正方形/長方形 29"/>
            <p:cNvSpPr/>
            <p:nvPr/>
          </p:nvSpPr>
          <p:spPr>
            <a:xfrm>
              <a:off x="4339629" y="3081940"/>
              <a:ext cx="2210019" cy="2756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smtClean="0">
                  <a:solidFill>
                    <a:schemeClr val="tx1"/>
                  </a:solidFill>
                  <a:latin typeface="メイリオ" panose="020B0604030504040204" pitchFamily="50" charset="-128"/>
                  <a:ea typeface="メイリオ" panose="020B0604030504040204" pitchFamily="50" charset="-128"/>
                </a:rPr>
                <a:t>正規表現を用いて条件判定を行っています。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flipH="1" flipV="1">
              <a:off x="4040969" y="3043078"/>
              <a:ext cx="298662" cy="388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3704274" y="1970659"/>
            <a:ext cx="2422748" cy="372743"/>
            <a:chOff x="3069413" y="2858597"/>
            <a:chExt cx="2422748" cy="372743"/>
          </a:xfrm>
        </p:grpSpPr>
        <p:sp>
          <p:nvSpPr>
            <p:cNvPr id="27" name="正方形/長方形 26"/>
            <p:cNvSpPr/>
            <p:nvPr/>
          </p:nvSpPr>
          <p:spPr>
            <a:xfrm>
              <a:off x="3377897" y="2931803"/>
              <a:ext cx="2114264"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部分は設定された</a:t>
              </a:r>
              <a:r>
                <a:rPr lang="en-US" altLang="ja-JP" sz="800" smtClean="0">
                  <a:solidFill>
                    <a:schemeClr val="tx1"/>
                  </a:solidFill>
                  <a:latin typeface="メイリオ" panose="020B0604030504040204" pitchFamily="50" charset="-128"/>
                  <a:ea typeface="メイリオ" panose="020B0604030504040204" pitchFamily="50" charset="-128"/>
                </a:rPr>
                <a:t>ID</a:t>
              </a:r>
              <a:r>
                <a:rPr lang="ja-JP" altLang="en-US" sz="800" smtClean="0">
                  <a:solidFill>
                    <a:schemeClr val="tx1"/>
                  </a:solidFill>
                  <a:latin typeface="メイリオ" panose="020B0604030504040204" pitchFamily="50" charset="-128"/>
                  <a:ea typeface="メイリオ" panose="020B0604030504040204" pitchFamily="50" charset="-128"/>
                </a:rPr>
                <a:t>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28" name="直線コネクタ 27"/>
            <p:cNvCxnSpPr/>
            <p:nvPr/>
          </p:nvCxnSpPr>
          <p:spPr>
            <a:xfrm flipH="1" flipV="1">
              <a:off x="3069413" y="2858597"/>
              <a:ext cx="315527" cy="73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0" y="-12143"/>
            <a:ext cx="9144000" cy="714736"/>
            <a:chOff x="0" y="-12143"/>
            <a:chExt cx="9144000" cy="714736"/>
          </a:xfrm>
        </p:grpSpPr>
        <p:sp>
          <p:nvSpPr>
            <p:cNvPr id="33"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テキストボックス</a:t>
              </a:r>
              <a:r>
                <a:rPr lang="ja-JP" altLang="en-US">
                  <a:solidFill>
                    <a:schemeClr val="lt1"/>
                  </a:solidFill>
                  <a:latin typeface="+mj-ea"/>
                  <a:cs typeface="Arial"/>
                  <a:sym typeface="Arial"/>
                </a:rPr>
                <a:t>に入力規制を掛ける</a:t>
              </a:r>
            </a:p>
          </p:txBody>
        </p:sp>
        <p:sp>
          <p:nvSpPr>
            <p:cNvPr id="34"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5"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6" name="ホームベース 35"/>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7"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8"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6776688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ltLang="ja-JP"/>
              <a:t>83</a:t>
            </a:fld>
            <a:endParaRPr/>
          </a:p>
        </p:txBody>
      </p:sp>
      <p:grpSp>
        <p:nvGrpSpPr>
          <p:cNvPr id="17" name="グループ化 16"/>
          <p:cNvGrpSpPr/>
          <p:nvPr/>
        </p:nvGrpSpPr>
        <p:grpSpPr>
          <a:xfrm>
            <a:off x="60556" y="685013"/>
            <a:ext cx="9022888" cy="853117"/>
            <a:chOff x="215517" y="933308"/>
            <a:chExt cx="8654882" cy="1156951"/>
          </a:xfrm>
        </p:grpSpPr>
        <p:sp>
          <p:nvSpPr>
            <p:cNvPr id="22" name="正方形/長方形 21"/>
            <p:cNvSpPr/>
            <p:nvPr/>
          </p:nvSpPr>
          <p:spPr>
            <a:xfrm>
              <a:off x="423894"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3" name="正方形/長方形 22"/>
            <p:cNvSpPr/>
            <p:nvPr/>
          </p:nvSpPr>
          <p:spPr>
            <a:xfrm>
              <a:off x="215517" y="933308"/>
              <a:ext cx="208378" cy="115695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4</a:t>
              </a:r>
              <a:endParaRPr kumimoji="1" lang="ja-JP" altLang="en-US" sz="1400">
                <a:latin typeface="+mj-ea"/>
                <a:ea typeface="+mj-ea"/>
              </a:endParaRPr>
            </a:p>
          </p:txBody>
        </p:sp>
        <p:sp>
          <p:nvSpPr>
            <p:cNvPr id="24" name="テキスト ボックス 23"/>
            <p:cNvSpPr txBox="1"/>
            <p:nvPr/>
          </p:nvSpPr>
          <p:spPr>
            <a:xfrm>
              <a:off x="423894" y="933308"/>
              <a:ext cx="8247765" cy="354781"/>
            </a:xfrm>
            <a:prstGeom prst="rect">
              <a:avLst/>
            </a:prstGeom>
            <a:noFill/>
          </p:spPr>
          <p:txBody>
            <a:bodyPr wrap="square" rtlCol="0">
              <a:spAutoFit/>
            </a:bodyPr>
            <a:lstStyle/>
            <a:p>
              <a:r>
                <a:rPr kumimoji="1" lang="ja-JP" altLang="en-US" sz="1100" smtClean="0">
                  <a:solidFill>
                    <a:srgbClr val="595959"/>
                  </a:solidFill>
                  <a:latin typeface="Quattrocento Sans" panose="020B0600070205080204" charset="0"/>
                </a:rPr>
                <a:t>編集画面上部の</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保存</a:t>
              </a:r>
              <a:r>
                <a:rPr kumimoji="1" lang="en-US" altLang="ja-JP" sz="1100" smtClean="0">
                  <a:solidFill>
                    <a:srgbClr val="595959"/>
                  </a:solidFill>
                  <a:latin typeface="Quattrocento Sans" panose="020B0600070205080204" charset="0"/>
                </a:rPr>
                <a:t>]</a:t>
              </a:r>
              <a:r>
                <a:rPr kumimoji="1" lang="ja-JP" altLang="en-US" sz="1100" err="1" smtClean="0">
                  <a:solidFill>
                    <a:srgbClr val="595959"/>
                  </a:solidFill>
                  <a:latin typeface="Quattrocento Sans" panose="020B0600070205080204" charset="0"/>
                </a:rPr>
                <a:t>を押</a:t>
              </a:r>
              <a:r>
                <a:rPr kumimoji="1" lang="ja-JP" altLang="en-US" sz="1100" smtClean="0">
                  <a:solidFill>
                    <a:srgbClr val="595959"/>
                  </a:solidFill>
                  <a:latin typeface="Quattrocento Sans" panose="020B0600070205080204" charset="0"/>
                </a:rPr>
                <a:t>下し、続けて</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閉じる</a:t>
              </a:r>
              <a:r>
                <a:rPr kumimoji="1" lang="en-US" altLang="ja-JP" sz="1100" smtClean="0">
                  <a:solidFill>
                    <a:srgbClr val="595959"/>
                  </a:solidFill>
                  <a:latin typeface="Quattrocento Sans" panose="020B0600070205080204" charset="0"/>
                </a:rPr>
                <a:t>]</a:t>
              </a:r>
              <a:r>
                <a:rPr kumimoji="1" lang="ja-JP" altLang="en-US" sz="1100" err="1" smtClean="0">
                  <a:solidFill>
                    <a:srgbClr val="595959"/>
                  </a:solidFill>
                  <a:latin typeface="Quattrocento Sans" panose="020B0600070205080204" charset="0"/>
                </a:rPr>
                <a:t>を押</a:t>
              </a:r>
              <a:r>
                <a:rPr kumimoji="1" lang="ja-JP" altLang="en-US" sz="1100" smtClean="0">
                  <a:solidFill>
                    <a:srgbClr val="595959"/>
                  </a:solidFill>
                  <a:latin typeface="Quattrocento Sans" panose="020B0600070205080204" charset="0"/>
                </a:rPr>
                <a:t>下して</a:t>
              </a:r>
              <a:r>
                <a:rPr kumimoji="1" lang="en-US" altLang="ja-JP" sz="1100" smtClean="0">
                  <a:solidFill>
                    <a:srgbClr val="595959"/>
                  </a:solidFill>
                  <a:latin typeface="Quattrocento Sans" panose="020B0600070205080204" charset="0"/>
                </a:rPr>
                <a:t>JavaScript</a:t>
              </a:r>
              <a:r>
                <a:rPr kumimoji="1" lang="ja-JP" altLang="en-US" sz="1100" smtClean="0">
                  <a:solidFill>
                    <a:srgbClr val="595959"/>
                  </a:solidFill>
                  <a:latin typeface="Quattrocento Sans" panose="020B0600070205080204" charset="0"/>
                </a:rPr>
                <a:t>編集画面を閉じます。</a:t>
              </a:r>
              <a:endParaRPr kumimoji="1" lang="en-US" altLang="ja-JP" sz="1100" smtClean="0">
                <a:solidFill>
                  <a:srgbClr val="595959"/>
                </a:solidFill>
                <a:latin typeface="Quattrocento Sans" panose="020B0600070205080204" charset="0"/>
              </a:endParaRPr>
            </a:p>
          </p:txBody>
        </p:sp>
      </p:grpSp>
      <p:grpSp>
        <p:nvGrpSpPr>
          <p:cNvPr id="26" name="グループ化 25"/>
          <p:cNvGrpSpPr/>
          <p:nvPr/>
        </p:nvGrpSpPr>
        <p:grpSpPr>
          <a:xfrm>
            <a:off x="60555" y="1538130"/>
            <a:ext cx="9022890" cy="2116659"/>
            <a:chOff x="215517" y="933308"/>
            <a:chExt cx="8654883" cy="1156951"/>
          </a:xfrm>
        </p:grpSpPr>
        <p:sp>
          <p:nvSpPr>
            <p:cNvPr id="27" name="正方形/長方形 26"/>
            <p:cNvSpPr/>
            <p:nvPr/>
          </p:nvSpPr>
          <p:spPr>
            <a:xfrm>
              <a:off x="423895" y="933308"/>
              <a:ext cx="8446505" cy="11569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8" name="正方形/長方形 27"/>
            <p:cNvSpPr/>
            <p:nvPr/>
          </p:nvSpPr>
          <p:spPr>
            <a:xfrm>
              <a:off x="215517" y="933308"/>
              <a:ext cx="208378" cy="115695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smtClean="0">
                  <a:latin typeface="+mj-ea"/>
                  <a:ea typeface="+mj-ea"/>
                </a:rPr>
                <a:t>5</a:t>
              </a:r>
              <a:endParaRPr kumimoji="1" lang="ja-JP" altLang="en-US" sz="1400">
                <a:latin typeface="+mj-ea"/>
                <a:ea typeface="+mj-ea"/>
              </a:endParaRPr>
            </a:p>
          </p:txBody>
        </p:sp>
        <p:sp>
          <p:nvSpPr>
            <p:cNvPr id="29" name="テキスト ボックス 28"/>
            <p:cNvSpPr txBox="1"/>
            <p:nvPr/>
          </p:nvSpPr>
          <p:spPr>
            <a:xfrm>
              <a:off x="423894" y="933308"/>
              <a:ext cx="8247765" cy="142994"/>
            </a:xfrm>
            <a:prstGeom prst="rect">
              <a:avLst/>
            </a:prstGeom>
            <a:noFill/>
          </p:spPr>
          <p:txBody>
            <a:bodyPr wrap="square" rtlCol="0">
              <a:spAutoFit/>
            </a:bodyPr>
            <a:lstStyle/>
            <a:p>
              <a:r>
                <a:rPr kumimoji="1" lang="en-US" altLang="ja-JP" sz="1100" smtClean="0">
                  <a:solidFill>
                    <a:srgbClr val="595959"/>
                  </a:solidFill>
                  <a:latin typeface="Quattrocento Sans" panose="020B0600070205080204" charset="0"/>
                </a:rPr>
                <a:t>Designer</a:t>
              </a:r>
              <a:r>
                <a:rPr kumimoji="1" lang="ja-JP" altLang="en-US" sz="1100" smtClean="0">
                  <a:solidFill>
                    <a:srgbClr val="595959"/>
                  </a:solidFill>
                  <a:latin typeface="Quattrocento Sans" panose="020B0600070205080204" charset="0"/>
                </a:rPr>
                <a:t>画面右上の</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新規ウィンドウで実行</a:t>
              </a:r>
              <a:r>
                <a:rPr kumimoji="1" lang="en-US" altLang="ja-JP" sz="1100" smtClean="0">
                  <a:solidFill>
                    <a:srgbClr val="595959"/>
                  </a:solidFill>
                  <a:latin typeface="Quattrocento Sans" panose="020B0600070205080204" charset="0"/>
                </a:rPr>
                <a:t>]</a:t>
              </a:r>
              <a:r>
                <a:rPr kumimoji="1" lang="ja-JP" altLang="en-US" sz="1100" smtClean="0">
                  <a:solidFill>
                    <a:srgbClr val="595959"/>
                  </a:solidFill>
                  <a:latin typeface="Quattrocento Sans" panose="020B0600070205080204" charset="0"/>
                </a:rPr>
                <a:t> を押下し、実装された処理の動作を確認します。</a:t>
              </a:r>
              <a:endParaRPr kumimoji="1" lang="ja-JP" altLang="en-US" sz="1000">
                <a:solidFill>
                  <a:srgbClr val="595959"/>
                </a:solidFill>
                <a:latin typeface="Quattrocento Sans" panose="020B0600070205080204" charset="0"/>
              </a:endParaRPr>
            </a:p>
          </p:txBody>
        </p:sp>
      </p:grpSp>
      <p:pic>
        <p:nvPicPr>
          <p:cNvPr id="4" name="図 3"/>
          <p:cNvPicPr>
            <a:picLocks noChangeAspect="1"/>
          </p:cNvPicPr>
          <p:nvPr/>
        </p:nvPicPr>
        <p:blipFill>
          <a:blip r:embed="rId5"/>
          <a:stretch>
            <a:fillRect/>
          </a:stretch>
        </p:blipFill>
        <p:spPr>
          <a:xfrm>
            <a:off x="4860032" y="892050"/>
            <a:ext cx="3792462" cy="599580"/>
          </a:xfrm>
          <a:prstGeom prst="rect">
            <a:avLst/>
          </a:prstGeom>
        </p:spPr>
      </p:pic>
      <p:grpSp>
        <p:nvGrpSpPr>
          <p:cNvPr id="20" name="グループ化 19"/>
          <p:cNvGrpSpPr/>
          <p:nvPr/>
        </p:nvGrpSpPr>
        <p:grpSpPr>
          <a:xfrm>
            <a:off x="109001" y="3761172"/>
            <a:ext cx="8925998" cy="1025578"/>
            <a:chOff x="215516" y="865945"/>
            <a:chExt cx="8712968" cy="1395798"/>
          </a:xfrm>
        </p:grpSpPr>
        <p:sp>
          <p:nvSpPr>
            <p:cNvPr id="21" name="1 つの角を切り取った四角形 20"/>
            <p:cNvSpPr/>
            <p:nvPr/>
          </p:nvSpPr>
          <p:spPr>
            <a:xfrm>
              <a:off x="215516" y="1114227"/>
              <a:ext cx="8712968" cy="1147516"/>
            </a:xfrm>
            <a:prstGeom prst="snip1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5" name="1 つの角を丸めた四角形 24"/>
            <p:cNvSpPr/>
            <p:nvPr/>
          </p:nvSpPr>
          <p:spPr>
            <a:xfrm>
              <a:off x="215516" y="865945"/>
              <a:ext cx="2648797" cy="248281"/>
            </a:xfrm>
            <a:prstGeom prst="round1Rect">
              <a:avLst/>
            </a:prstGeom>
            <a:blipFill dpi="0" rotWithShape="1">
              <a:blip r:embed="rId6"/>
              <a:srcRect/>
              <a:stretch>
                <a:fillRect/>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smtClean="0">
                  <a:latin typeface="游ゴシック" panose="020B0400000000000000" pitchFamily="50" charset="-128"/>
                  <a:ea typeface="游ゴシック" panose="020B0400000000000000" pitchFamily="50" charset="-128"/>
                </a:rPr>
                <a:t>Tips</a:t>
              </a:r>
              <a:endParaRPr kumimoji="1" lang="ja-JP" altLang="en-US" sz="1400" b="1">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215516" y="1114226"/>
              <a:ext cx="8456143" cy="586431"/>
            </a:xfrm>
            <a:prstGeom prst="rect">
              <a:avLst/>
            </a:prstGeom>
            <a:noFill/>
          </p:spPr>
          <p:txBody>
            <a:bodyPr wrap="square" rtlCol="0">
              <a:spAutoFit/>
            </a:bodyPr>
            <a:lstStyle/>
            <a:p>
              <a:r>
                <a:rPr kumimoji="1" lang="ja-JP" altLang="en-US" sz="1100" smtClean="0">
                  <a:solidFill>
                    <a:srgbClr val="595959"/>
                  </a:solidFill>
                  <a:latin typeface="Quattrocento Sans" panose="020B0600070205080204" charset="0"/>
                </a:rPr>
                <a:t>本サンプルでは</a:t>
              </a:r>
              <a:r>
                <a:rPr lang="en-US" altLang="ja-JP" sz="1100">
                  <a:solidFill>
                    <a:srgbClr val="595959"/>
                  </a:solidFill>
                  <a:latin typeface="Quattrocento Sans" panose="020B0600070205080204" charset="0"/>
                </a:rPr>
                <a:t>ID</a:t>
              </a:r>
              <a:r>
                <a:rPr lang="ja-JP" altLang="en-US" sz="1100" err="1">
                  <a:solidFill>
                    <a:srgbClr val="595959"/>
                  </a:solidFill>
                  <a:latin typeface="Quattrocento Sans" panose="020B0600070205080204" charset="0"/>
                </a:rPr>
                <a:t>での</a:t>
              </a:r>
              <a:r>
                <a:rPr lang="ja-JP" altLang="en-US" sz="1100">
                  <a:solidFill>
                    <a:srgbClr val="595959"/>
                  </a:solidFill>
                  <a:latin typeface="Quattrocento Sans" panose="020B0600070205080204" charset="0"/>
                </a:rPr>
                <a:t>指定</a:t>
              </a:r>
              <a:r>
                <a:rPr lang="ja-JP" altLang="en-US" sz="1100" smtClean="0">
                  <a:solidFill>
                    <a:srgbClr val="595959"/>
                  </a:solidFill>
                  <a:latin typeface="Quattrocento Sans" panose="020B0600070205080204" charset="0"/>
                </a:rPr>
                <a:t>により</a:t>
              </a:r>
              <a:r>
                <a:rPr kumimoji="1" lang="ja-JP" altLang="en-US" sz="1100" smtClean="0">
                  <a:solidFill>
                    <a:srgbClr val="595959"/>
                  </a:solidFill>
                  <a:latin typeface="Quattrocento Sans" panose="020B0600070205080204" charset="0"/>
                </a:rPr>
                <a:t>規制を掛ける要素を</a:t>
              </a:r>
              <a:r>
                <a:rPr kumimoji="1" lang="en-US" altLang="ja-JP" sz="1100" smtClean="0">
                  <a:solidFill>
                    <a:srgbClr val="595959"/>
                  </a:solidFill>
                  <a:latin typeface="Quattrocento Sans" panose="020B0600070205080204" charset="0"/>
                </a:rPr>
                <a:t>1</a:t>
              </a:r>
              <a:r>
                <a:rPr kumimoji="1" lang="ja-JP" altLang="en-US" sz="1100" err="1" smtClean="0">
                  <a:solidFill>
                    <a:srgbClr val="595959"/>
                  </a:solidFill>
                  <a:latin typeface="Quattrocento Sans" panose="020B0600070205080204" charset="0"/>
                </a:rPr>
                <a:t>つの</a:t>
              </a:r>
              <a:r>
                <a:rPr kumimoji="1" lang="ja-JP" altLang="en-US" sz="1100" smtClean="0">
                  <a:solidFill>
                    <a:srgbClr val="595959"/>
                  </a:solidFill>
                  <a:latin typeface="Quattrocento Sans" panose="020B0600070205080204" charset="0"/>
                </a:rPr>
                <a:t>テキストボックスに特定していますが、クラスを指定することにより</a:t>
              </a:r>
              <a:endParaRPr kumimoji="1" lang="en-US" altLang="ja-JP" sz="1100" smtClean="0">
                <a:solidFill>
                  <a:srgbClr val="595959"/>
                </a:solidFill>
                <a:latin typeface="Quattrocento Sans" panose="020B0600070205080204" charset="0"/>
              </a:endParaRPr>
            </a:p>
            <a:p>
              <a:r>
                <a:rPr lang="ja-JP" altLang="en-US" sz="1100">
                  <a:solidFill>
                    <a:srgbClr val="595959"/>
                  </a:solidFill>
                  <a:latin typeface="Quattrocento Sans" panose="020B0600070205080204" charset="0"/>
                </a:rPr>
                <a:t>複数</a:t>
              </a:r>
              <a:r>
                <a:rPr lang="ja-JP" altLang="en-US" sz="1100" smtClean="0">
                  <a:solidFill>
                    <a:srgbClr val="595959"/>
                  </a:solidFill>
                  <a:latin typeface="Quattrocento Sans" panose="020B0600070205080204" charset="0"/>
                </a:rPr>
                <a:t>のコントロールに対して一律で規制を掛けることが可能です。</a:t>
              </a:r>
              <a:endParaRPr lang="en-US" altLang="ja-JP" sz="1100" smtClean="0">
                <a:solidFill>
                  <a:srgbClr val="595959"/>
                </a:solidFill>
                <a:latin typeface="Quattrocento Sans" panose="020B0600070205080204" charset="0"/>
              </a:endParaRPr>
            </a:p>
          </p:txBody>
        </p:sp>
      </p:grpSp>
      <p:grpSp>
        <p:nvGrpSpPr>
          <p:cNvPr id="5" name="グループ化 4"/>
          <p:cNvGrpSpPr/>
          <p:nvPr/>
        </p:nvGrpSpPr>
        <p:grpSpPr>
          <a:xfrm>
            <a:off x="4572000" y="1846240"/>
            <a:ext cx="4382940" cy="1689206"/>
            <a:chOff x="4404114" y="1594446"/>
            <a:chExt cx="4550826" cy="1941000"/>
          </a:xfrm>
        </p:grpSpPr>
        <p:pic>
          <p:nvPicPr>
            <p:cNvPr id="2" name="図 1"/>
            <p:cNvPicPr>
              <a:picLocks noChangeAspect="1"/>
            </p:cNvPicPr>
            <p:nvPr/>
          </p:nvPicPr>
          <p:blipFill>
            <a:blip r:embed="rId7"/>
            <a:stretch>
              <a:fillRect/>
            </a:stretch>
          </p:blipFill>
          <p:spPr>
            <a:xfrm>
              <a:off x="4404114" y="1594446"/>
              <a:ext cx="4550826" cy="1941000"/>
            </a:xfrm>
            <a:prstGeom prst="rect">
              <a:avLst/>
            </a:prstGeom>
          </p:spPr>
        </p:pic>
        <p:pic>
          <p:nvPicPr>
            <p:cNvPr id="31" name="図 30"/>
            <p:cNvPicPr>
              <a:picLocks noChangeAspect="1"/>
            </p:cNvPicPr>
            <p:nvPr/>
          </p:nvPicPr>
          <p:blipFill>
            <a:blip r:embed="rId8"/>
            <a:stretch>
              <a:fillRect/>
            </a:stretch>
          </p:blipFill>
          <p:spPr>
            <a:xfrm>
              <a:off x="7437515" y="2771985"/>
              <a:ext cx="1431773" cy="393277"/>
            </a:xfrm>
            <a:prstGeom prst="rect">
              <a:avLst/>
            </a:prstGeom>
            <a:ln w="3175">
              <a:solidFill>
                <a:schemeClr val="tx1"/>
              </a:solidFill>
            </a:ln>
          </p:spPr>
        </p:pic>
      </p:grpSp>
      <p:grpSp>
        <p:nvGrpSpPr>
          <p:cNvPr id="33" name="グループ化 32"/>
          <p:cNvGrpSpPr/>
          <p:nvPr/>
        </p:nvGrpSpPr>
        <p:grpSpPr>
          <a:xfrm>
            <a:off x="0" y="-12143"/>
            <a:ext cx="9144000" cy="714736"/>
            <a:chOff x="0" y="-12143"/>
            <a:chExt cx="9144000" cy="714736"/>
          </a:xfrm>
        </p:grpSpPr>
        <p:sp>
          <p:nvSpPr>
            <p:cNvPr id="34"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テキストボックス</a:t>
              </a:r>
              <a:r>
                <a:rPr lang="ja-JP" altLang="en-US">
                  <a:solidFill>
                    <a:schemeClr val="lt1"/>
                  </a:solidFill>
                  <a:latin typeface="+mj-ea"/>
                  <a:cs typeface="Arial"/>
                  <a:sym typeface="Arial"/>
                </a:rPr>
                <a:t>に入力規制を掛ける</a:t>
              </a:r>
            </a:p>
          </p:txBody>
        </p:sp>
        <p:sp>
          <p:nvSpPr>
            <p:cNvPr id="3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7" name="ホームベース 36"/>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4</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3356222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84</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103922" y="2638418"/>
            <a:ext cx="6564274" cy="2197108"/>
          </a:xfrm>
        </p:spPr>
        <p:txBody>
          <a:bodyPr>
            <a:noAutofit/>
          </a:bodyPr>
          <a:lstStyle/>
          <a:p>
            <a:pPr algn="r"/>
            <a:r>
              <a:rPr lang="ja-JP" altLang="en-US" sz="1600" b="1">
                <a:solidFill>
                  <a:schemeClr val="bg1">
                    <a:lumMod val="95000"/>
                  </a:schemeClr>
                </a:solidFill>
                <a:latin typeface="+mj-ea"/>
                <a:ea typeface="+mj-ea"/>
              </a:rPr>
              <a:t>テキストボックスに入力規制を掛ける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ユーザ側からリクエストを停止する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バナータイトルにリンクを設定する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ロックを解除したコンテンツを追加する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テキストボックスの入力値に</a:t>
            </a:r>
            <a:r>
              <a:rPr lang="ja-JP" altLang="en-US" sz="1600" b="1" smtClean="0">
                <a:solidFill>
                  <a:schemeClr val="bg1">
                    <a:lumMod val="95000"/>
                  </a:schemeClr>
                </a:solidFill>
                <a:latin typeface="+mj-ea"/>
                <a:ea typeface="+mj-ea"/>
              </a:rPr>
              <a:t>より、</a:t>
            </a:r>
            <a:endParaRPr lang="en-US" altLang="ja-JP" sz="1600" b="1" smtClean="0">
              <a:solidFill>
                <a:schemeClr val="bg1">
                  <a:lumMod val="95000"/>
                </a:schemeClr>
              </a:solidFill>
              <a:latin typeface="+mj-ea"/>
              <a:ea typeface="+mj-ea"/>
            </a:endParaRPr>
          </a:p>
          <a:p>
            <a:pPr algn="r"/>
            <a:r>
              <a:rPr lang="ja-JP" altLang="en-US" sz="1600" b="1" smtClean="0">
                <a:solidFill>
                  <a:schemeClr val="bg1">
                    <a:lumMod val="95000"/>
                  </a:schemeClr>
                </a:solidFill>
                <a:latin typeface="+mj-ea"/>
                <a:ea typeface="+mj-ea"/>
              </a:rPr>
              <a:t>関連</a:t>
            </a:r>
            <a:r>
              <a:rPr lang="ja-JP" altLang="en-US" sz="1600" b="1">
                <a:solidFill>
                  <a:schemeClr val="bg1">
                    <a:lumMod val="95000"/>
                  </a:schemeClr>
                </a:solidFill>
                <a:latin typeface="+mj-ea"/>
                <a:ea typeface="+mj-ea"/>
              </a:rPr>
              <a:t>するコントロールの表示を制御</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コンテナのスクロールバーを非表示にする</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1932436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游ゴシック" panose="020B0400000000000000" pitchFamily="50" charset="-128"/>
              <a:ea typeface="游ゴシック" panose="020B0400000000000000" pitchFamily="50" charset="-128"/>
              <a:cs typeface="Arial"/>
              <a:sym typeface="Arial"/>
            </a:endParaRPr>
          </a:p>
        </p:txBody>
      </p:sp>
      <p:grpSp>
        <p:nvGrpSpPr>
          <p:cNvPr id="14" name="Google Shape;514;p14"/>
          <p:cNvGrpSpPr/>
          <p:nvPr/>
        </p:nvGrpSpPr>
        <p:grpSpPr>
          <a:xfrm>
            <a:off x="109001" y="2221498"/>
            <a:ext cx="8925998" cy="2582500"/>
            <a:chOff x="215516" y="865945"/>
            <a:chExt cx="8712968" cy="3235422"/>
          </a:xfrm>
        </p:grpSpPr>
        <p:sp>
          <p:nvSpPr>
            <p:cNvPr id="15" name="Google Shape;515;p14"/>
            <p:cNvSpPr/>
            <p:nvPr/>
          </p:nvSpPr>
          <p:spPr>
            <a:xfrm>
              <a:off x="215516" y="1114224"/>
              <a:ext cx="8712968" cy="2987143"/>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516;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85</a:t>
            </a:fld>
            <a:endParaRPr lang="ja-JP" altLang="en-US"/>
          </a:p>
        </p:txBody>
      </p:sp>
      <p:sp>
        <p:nvSpPr>
          <p:cNvPr id="6" name="フッター プレースホルダー 2"/>
          <p:cNvSpPr txBox="1">
            <a:spLocks/>
          </p:cNvSpPr>
          <p:nvPr/>
        </p:nvSpPr>
        <p:spPr>
          <a:xfrm>
            <a:off x="0" y="4818186"/>
            <a:ext cx="2448272" cy="273844"/>
          </a:xfrm>
          <a:prstGeom prst="rect">
            <a:avLst/>
          </a:prstGeom>
        </p:spPr>
        <p:txBody>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 K.K. Ashisuto</a:t>
            </a:r>
            <a:endParaRPr lang="ja-JP" altLang="en-US"/>
          </a:p>
        </p:txBody>
      </p:sp>
      <p:sp>
        <p:nvSpPr>
          <p:cNvPr id="7" name="スライド番号プレースホルダー 3"/>
          <p:cNvSpPr txBox="1">
            <a:spLocks/>
          </p:cNvSpPr>
          <p:nvPr/>
        </p:nvSpPr>
        <p:spPr>
          <a:xfrm>
            <a:off x="8594576" y="4818186"/>
            <a:ext cx="549424" cy="273844"/>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85</a:t>
            </a:fld>
            <a:endParaRPr lang="ja-JP" altLang="en-US"/>
          </a:p>
        </p:txBody>
      </p:sp>
      <p:sp>
        <p:nvSpPr>
          <p:cNvPr id="9" name="Google Shape;507;p14"/>
          <p:cNvSpPr txBox="1">
            <a:spLocks/>
          </p:cNvSpPr>
          <p:nvPr/>
        </p:nvSpPr>
        <p:spPr>
          <a:xfrm>
            <a:off x="0" y="4818186"/>
            <a:ext cx="2448272" cy="273844"/>
          </a:xfrm>
          <a:prstGeom prst="rect">
            <a:avLst/>
          </a:prstGeom>
          <a:noFill/>
          <a:ln>
            <a:noFill/>
          </a:ln>
        </p:spPr>
        <p:txBody>
          <a:bodyPr spcFirstLastPara="1" wrap="square" lIns="91425" tIns="45700" rIns="91425" bIns="45700" anchor="t" anchorCtr="0">
            <a:noAutofit/>
          </a:bodyPr>
          <a:lstStyle>
            <a:defPPr>
              <a:defRPr lang="ja-JP"/>
            </a:defPPr>
            <a:lvl1pPr marL="0" algn="l" defTabSz="914400" rtl="0" eaLnBrk="1" latinLnBrk="0" hangingPunct="1">
              <a:defRPr kumimoji="1" sz="1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SzPts val="1400"/>
            </a:pPr>
            <a:r>
              <a:rPr lang="en-US" altLang="ja-JP" smtClean="0"/>
              <a:t>© K.K. </a:t>
            </a:r>
            <a:r>
              <a:rPr lang="en-US" altLang="ja-JP" err="1" smtClean="0"/>
              <a:t>Ashisuto</a:t>
            </a:r>
            <a:endParaRPr lang="en-US"/>
          </a:p>
        </p:txBody>
      </p:sp>
      <p:grpSp>
        <p:nvGrpSpPr>
          <p:cNvPr id="10" name="Google Shape;510;p14"/>
          <p:cNvGrpSpPr/>
          <p:nvPr/>
        </p:nvGrpSpPr>
        <p:grpSpPr>
          <a:xfrm>
            <a:off x="109001" y="750881"/>
            <a:ext cx="8925998" cy="1339378"/>
            <a:chOff x="215516" y="865945"/>
            <a:chExt cx="8712968" cy="1822876"/>
          </a:xfrm>
        </p:grpSpPr>
        <p:sp>
          <p:nvSpPr>
            <p:cNvPr id="11" name="Google Shape;511;p14"/>
            <p:cNvSpPr/>
            <p:nvPr/>
          </p:nvSpPr>
          <p:spPr>
            <a:xfrm>
              <a:off x="215516" y="1114226"/>
              <a:ext cx="8712968" cy="1574595"/>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512;p14"/>
            <p:cNvSpPr/>
            <p:nvPr/>
          </p:nvSpPr>
          <p:spPr>
            <a:xfrm>
              <a:off x="215516" y="865945"/>
              <a:ext cx="2648797" cy="248281"/>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13" name="Google Shape;513;p14"/>
            <p:cNvSpPr txBox="1"/>
            <p:nvPr/>
          </p:nvSpPr>
          <p:spPr>
            <a:xfrm>
              <a:off x="215516" y="1114226"/>
              <a:ext cx="8456143" cy="1024106"/>
            </a:xfrm>
            <a:prstGeom prst="rect">
              <a:avLst/>
            </a:prstGeom>
            <a:noFill/>
            <a:ln>
              <a:noFill/>
            </a:ln>
          </p:spPr>
          <p:txBody>
            <a:bodyPr spcFirstLastPara="1" wrap="square" lIns="91425" tIns="45700" rIns="91425" bIns="45700" anchor="t" anchorCtr="0">
              <a:spAutoFit/>
            </a:bodyPr>
            <a:lstStyle/>
            <a:p>
              <a:pPr lvl="0">
                <a:lnSpc>
                  <a:spcPct val="130000"/>
                </a:lnSpc>
              </a:pPr>
              <a:r>
                <a:rPr lang="ja-JP" altLang="en-US" sz="1100" smtClean="0">
                  <a:solidFill>
                    <a:srgbClr val="595959"/>
                  </a:solidFill>
                  <a:latin typeface="+mn-ea"/>
                  <a:cs typeface="Quattrocento Sans"/>
                  <a:sym typeface="Quattrocento Sans"/>
                </a:rPr>
                <a:t>大量データ検索などを誤ってリクエストしてしまった場合に、リクエストした本人が停止できる機能を提供します。</a:t>
              </a:r>
              <a:endParaRPr lang="en-US" altLang="ja-JP" sz="1100" smtClean="0">
                <a:solidFill>
                  <a:srgbClr val="595959"/>
                </a:solidFill>
                <a:latin typeface="+mn-ea"/>
                <a:cs typeface="Quattrocento Sans"/>
                <a:sym typeface="Quattrocento Sans"/>
              </a:endParaRPr>
            </a:p>
            <a:p>
              <a:pPr lvl="0">
                <a:lnSpc>
                  <a:spcPct val="130000"/>
                </a:lnSpc>
              </a:pPr>
              <a:r>
                <a:rPr lang="ja-JP" altLang="en-US" sz="1100" b="0" i="0" u="none" strike="noStrike" cap="none" smtClean="0">
                  <a:solidFill>
                    <a:srgbClr val="595959"/>
                  </a:solidFill>
                  <a:latin typeface="+mn-ea"/>
                  <a:cs typeface="Quattrocento Sans"/>
                  <a:sym typeface="Quattrocento Sans"/>
                </a:rPr>
                <a:t>ポータルやスタートページのツールメニューより「リクエストの停止」を選択することでも停止は可能ですが、ページ単体だとツールメニューが無かったり、任意の位置にリクエスト停止ボタンを配置したい場合にお役立てください。</a:t>
              </a:r>
              <a:endParaRPr sz="1100" b="0" i="0" u="none" strike="noStrike" cap="none">
                <a:solidFill>
                  <a:srgbClr val="595959"/>
                </a:solidFill>
                <a:latin typeface="+mn-ea"/>
                <a:cs typeface="Quattrocento Sans"/>
                <a:sym typeface="Quattrocento Sans"/>
              </a:endParaRPr>
            </a:p>
          </p:txBody>
        </p:sp>
      </p:grpSp>
      <p:sp>
        <p:nvSpPr>
          <p:cNvPr id="24" name="テキスト ボックス 23"/>
          <p:cNvSpPr txBox="1"/>
          <p:nvPr/>
        </p:nvSpPr>
        <p:spPr>
          <a:xfrm>
            <a:off x="539551" y="4397825"/>
            <a:ext cx="3034523" cy="246221"/>
          </a:xfrm>
          <a:prstGeom prst="rect">
            <a:avLst/>
          </a:prstGeom>
          <a:noFill/>
        </p:spPr>
        <p:txBody>
          <a:bodyPr wrap="square" rtlCol="0">
            <a:spAutoFit/>
          </a:bodyPr>
          <a:lstStyle/>
          <a:p>
            <a:pPr algn="ctr"/>
            <a:r>
              <a:rPr lang="ja-JP" altLang="en-US" sz="1000" smtClean="0"/>
              <a:t>大量データ検索を行いレスポンスが無い状態</a:t>
            </a:r>
            <a:endParaRPr kumimoji="1" lang="ja-JP" altLang="en-US" sz="1000" smtClean="0"/>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58" y="2571750"/>
            <a:ext cx="2928110" cy="1800000"/>
          </a:xfrm>
          <a:prstGeom prst="rect">
            <a:avLst/>
          </a:prstGeom>
          <a:ln>
            <a:solidFill>
              <a:schemeClr val="tx1">
                <a:lumMod val="75000"/>
                <a:lumOff val="25000"/>
              </a:schemeClr>
            </a:solidFill>
          </a:ln>
        </p:spPr>
      </p:pic>
      <p:sp>
        <p:nvSpPr>
          <p:cNvPr id="42" name="右矢印 41"/>
          <p:cNvSpPr/>
          <p:nvPr/>
        </p:nvSpPr>
        <p:spPr>
          <a:xfrm>
            <a:off x="3635896" y="3408749"/>
            <a:ext cx="360000" cy="360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a:stretch>
            <a:fillRect/>
          </a:stretch>
        </p:blipFill>
        <p:spPr>
          <a:xfrm>
            <a:off x="4129764" y="2571750"/>
            <a:ext cx="3005607" cy="1800000"/>
          </a:xfrm>
          <a:prstGeom prst="rect">
            <a:avLst/>
          </a:prstGeom>
          <a:ln>
            <a:solidFill>
              <a:schemeClr val="tx1">
                <a:lumMod val="75000"/>
                <a:lumOff val="25000"/>
              </a:schemeClr>
            </a:solidFill>
          </a:ln>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8700" y="2571750"/>
            <a:ext cx="2928110" cy="1800000"/>
          </a:xfrm>
          <a:prstGeom prst="rect">
            <a:avLst/>
          </a:prstGeom>
          <a:ln>
            <a:solidFill>
              <a:schemeClr val="tx1"/>
            </a:solidFill>
          </a:ln>
        </p:spPr>
      </p:pic>
      <p:sp>
        <p:nvSpPr>
          <p:cNvPr id="32" name="楕円 31"/>
          <p:cNvSpPr/>
          <p:nvPr/>
        </p:nvSpPr>
        <p:spPr>
          <a:xfrm>
            <a:off x="6372200" y="2571750"/>
            <a:ext cx="192574" cy="1855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a:stCxn id="32" idx="4"/>
          </p:cNvCxnSpPr>
          <p:nvPr/>
        </p:nvCxnSpPr>
        <p:spPr>
          <a:xfrm flipH="1">
            <a:off x="6276742" y="2757334"/>
            <a:ext cx="191745" cy="4714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129765" y="4397825"/>
            <a:ext cx="3034523" cy="246221"/>
          </a:xfrm>
          <a:prstGeom prst="rect">
            <a:avLst/>
          </a:prstGeom>
          <a:noFill/>
        </p:spPr>
        <p:txBody>
          <a:bodyPr wrap="square" rtlCol="0">
            <a:spAutoFit/>
          </a:bodyPr>
          <a:lstStyle/>
          <a:p>
            <a:pPr algn="ctr"/>
            <a:r>
              <a:rPr lang="ja-JP" altLang="en-US" sz="1000" smtClean="0"/>
              <a:t>停止ボタンをクリックすることで処理を停止</a:t>
            </a:r>
            <a:endParaRPr kumimoji="1" lang="ja-JP" altLang="en-US" sz="1000" smtClean="0"/>
          </a:p>
        </p:txBody>
      </p:sp>
      <p:sp>
        <p:nvSpPr>
          <p:cNvPr id="34" name="テキスト ボックス 33"/>
          <p:cNvSpPr txBox="1"/>
          <p:nvPr/>
        </p:nvSpPr>
        <p:spPr>
          <a:xfrm>
            <a:off x="611559" y="3939902"/>
            <a:ext cx="1440000" cy="252000"/>
          </a:xfrm>
          <a:prstGeom prst="rect">
            <a:avLst/>
          </a:prstGeom>
          <a:solidFill>
            <a:schemeClr val="bg1">
              <a:lumMod val="95000"/>
            </a:schemeClr>
          </a:solidFill>
        </p:spPr>
        <p:txBody>
          <a:bodyPr wrap="square" rtlCol="0">
            <a:spAutoFit/>
          </a:bodyPr>
          <a:lstStyle/>
          <a:p>
            <a:pPr algn="ctr"/>
            <a:r>
              <a:rPr lang="ja-JP" altLang="en-US" sz="1000">
                <a:solidFill>
                  <a:schemeClr val="accent6"/>
                </a:solidFill>
              </a:rPr>
              <a:t>処理中</a:t>
            </a:r>
            <a:endParaRPr kumimoji="1" lang="ja-JP" altLang="en-US" sz="1000" smtClean="0">
              <a:solidFill>
                <a:schemeClr val="accent6"/>
              </a:solidFill>
            </a:endParaRPr>
          </a:p>
        </p:txBody>
      </p:sp>
      <p:sp>
        <p:nvSpPr>
          <p:cNvPr id="35" name="テキスト ボックス 34"/>
          <p:cNvSpPr txBox="1"/>
          <p:nvPr/>
        </p:nvSpPr>
        <p:spPr>
          <a:xfrm>
            <a:off x="4212120" y="3939902"/>
            <a:ext cx="1440000" cy="252000"/>
          </a:xfrm>
          <a:prstGeom prst="rect">
            <a:avLst/>
          </a:prstGeom>
          <a:solidFill>
            <a:schemeClr val="bg1">
              <a:lumMod val="95000"/>
            </a:schemeClr>
          </a:solidFill>
        </p:spPr>
        <p:txBody>
          <a:bodyPr wrap="square" rtlCol="0">
            <a:spAutoFit/>
          </a:bodyPr>
          <a:lstStyle/>
          <a:p>
            <a:pPr algn="ctr"/>
            <a:r>
              <a:rPr lang="ja-JP" altLang="en-US" sz="1000" smtClean="0">
                <a:solidFill>
                  <a:schemeClr val="accent6"/>
                </a:solidFill>
              </a:rPr>
              <a:t>停止される</a:t>
            </a:r>
            <a:endParaRPr kumimoji="1" lang="ja-JP" altLang="en-US" sz="1000" smtClean="0">
              <a:solidFill>
                <a:schemeClr val="accent6"/>
              </a:solidFill>
            </a:endParaRPr>
          </a:p>
        </p:txBody>
      </p:sp>
      <p:sp>
        <p:nvSpPr>
          <p:cNvPr id="38" name="正方形/長方形 37"/>
          <p:cNvSpPr/>
          <p:nvPr/>
        </p:nvSpPr>
        <p:spPr>
          <a:xfrm>
            <a:off x="611560" y="3035852"/>
            <a:ext cx="1440160" cy="113604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211960" y="3035852"/>
            <a:ext cx="1440160" cy="113604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コンテンツ プレースホルダー 17"/>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5802042" y="3228749"/>
            <a:ext cx="1232308" cy="360000"/>
          </a:xfrm>
          <a:ln>
            <a:solidFill>
              <a:srgbClr val="FF0000"/>
            </a:solidFill>
          </a:ln>
        </p:spPr>
      </p:pic>
      <p:grpSp>
        <p:nvGrpSpPr>
          <p:cNvPr id="31" name="グループ化 30"/>
          <p:cNvGrpSpPr/>
          <p:nvPr/>
        </p:nvGrpSpPr>
        <p:grpSpPr>
          <a:xfrm>
            <a:off x="0" y="-12143"/>
            <a:ext cx="9144000" cy="641439"/>
            <a:chOff x="0" y="-8648"/>
            <a:chExt cx="9144000" cy="641439"/>
          </a:xfrm>
        </p:grpSpPr>
        <p:sp>
          <p:nvSpPr>
            <p:cNvPr id="33" name="Google Shape;506;p14"/>
            <p:cNvSpPr txBox="1">
              <a:spLocks/>
            </p:cNvSpPr>
            <p:nvPr/>
          </p:nvSpPr>
          <p:spPr>
            <a:xfrm>
              <a:off x="0" y="-4789"/>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ユーザ側からリクエストを停止</a:t>
              </a:r>
              <a:r>
                <a:rPr lang="ja-JP" altLang="en-US" smtClean="0">
                  <a:solidFill>
                    <a:schemeClr val="lt1"/>
                  </a:solidFill>
                  <a:latin typeface="+mj-ea"/>
                  <a:cs typeface="Arial"/>
                  <a:sym typeface="Arial"/>
                </a:rPr>
                <a:t>する</a:t>
              </a:r>
              <a:endParaRPr lang="ja-JP" altLang="en-US">
                <a:solidFill>
                  <a:schemeClr val="lt1"/>
                </a:solidFill>
                <a:latin typeface="+mj-ea"/>
                <a:cs typeface="Arial"/>
                <a:sym typeface="Arial"/>
              </a:endParaRPr>
            </a:p>
          </p:txBody>
        </p:sp>
        <p:sp>
          <p:nvSpPr>
            <p:cNvPr id="36"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7"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Tree>
    <p:extLst>
      <p:ext uri="{BB962C8B-B14F-4D97-AF65-F5344CB8AC3E}">
        <p14:creationId xmlns:p14="http://schemas.microsoft.com/office/powerpoint/2010/main" val="38752161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86</a:t>
            </a:fld>
            <a:endParaRPr lang="ja-JP" altLang="en-US"/>
          </a:p>
        </p:txBody>
      </p:sp>
      <p:grpSp>
        <p:nvGrpSpPr>
          <p:cNvPr id="18" name="Google Shape;531;p29"/>
          <p:cNvGrpSpPr/>
          <p:nvPr/>
        </p:nvGrpSpPr>
        <p:grpSpPr>
          <a:xfrm>
            <a:off x="60556" y="685011"/>
            <a:ext cx="8938965" cy="1584000"/>
            <a:chOff x="215517" y="933308"/>
            <a:chExt cx="8751292" cy="1250757"/>
          </a:xfrm>
        </p:grpSpPr>
        <p:sp>
          <p:nvSpPr>
            <p:cNvPr id="19" name="Google Shape;532;p29"/>
            <p:cNvSpPr/>
            <p:nvPr/>
          </p:nvSpPr>
          <p:spPr>
            <a:xfrm>
              <a:off x="402472" y="933308"/>
              <a:ext cx="8564337"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34;p29"/>
            <p:cNvSpPr txBox="1"/>
            <p:nvPr/>
          </p:nvSpPr>
          <p:spPr>
            <a:xfrm>
              <a:off x="423894" y="933308"/>
              <a:ext cx="8247764" cy="206541"/>
            </a:xfrm>
            <a:prstGeom prst="rect">
              <a:avLst/>
            </a:prstGeom>
            <a:noFill/>
            <a:ln>
              <a:noFill/>
            </a:ln>
          </p:spPr>
          <p:txBody>
            <a:bodyPr spcFirstLastPara="1" wrap="square" lIns="91425" tIns="45700" rIns="91425" bIns="45700" anchor="t" anchorCtr="0">
              <a:spAutoFit/>
            </a:bodyPr>
            <a:lstStyle/>
            <a:p>
              <a:pPr lvl="0"/>
              <a:r>
                <a:rPr lang="ja-JP" altLang="en-US" sz="1100">
                  <a:solidFill>
                    <a:srgbClr val="595959"/>
                  </a:solidFill>
                  <a:latin typeface="+mn-ea"/>
                  <a:cs typeface="Quattrocento Sans"/>
                  <a:sym typeface="Quattrocento Sans"/>
                </a:rPr>
                <a:t>サイドバーの</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アウトライン</a:t>
              </a:r>
              <a:r>
                <a:rPr lang="en-US" altLang="ja-JP" sz="1100">
                  <a:solidFill>
                    <a:srgbClr val="595959"/>
                  </a:solidFill>
                  <a:latin typeface="+mn-ea"/>
                  <a:cs typeface="Quattrocento Sans"/>
                  <a:sym typeface="Quattrocento Sans"/>
                </a:rPr>
                <a:t>]</a:t>
              </a:r>
              <a:r>
                <a:rPr lang="ja-JP" altLang="en-US" sz="1100">
                  <a:solidFill>
                    <a:srgbClr val="595959"/>
                  </a:solidFill>
                  <a:latin typeface="+mn-ea"/>
                  <a:cs typeface="Quattrocento Sans"/>
                  <a:sym typeface="Quattrocento Sans"/>
                </a:rPr>
                <a:t>を選択し、</a:t>
              </a:r>
              <a:r>
                <a:rPr lang="en-US" altLang="ja-JP" sz="1100">
                  <a:solidFill>
                    <a:srgbClr val="595959"/>
                  </a:solidFill>
                  <a:latin typeface="+mn-ea"/>
                  <a:cs typeface="Quattrocento Sans"/>
                  <a:sym typeface="Quattrocento Sans"/>
                </a:rPr>
                <a:t>[JavaScript]</a:t>
              </a:r>
              <a:r>
                <a:rPr lang="ja-JP" altLang="en-US" sz="1100">
                  <a:solidFill>
                    <a:srgbClr val="595959"/>
                  </a:solidFill>
                  <a:latin typeface="+mn-ea"/>
                  <a:cs typeface="Quattrocento Sans"/>
                  <a:sym typeface="Quattrocento Sans"/>
                </a:rPr>
                <a:t>をクリック</a:t>
              </a:r>
              <a:r>
                <a:rPr lang="ja-JP" altLang="en-US" sz="1100" smtClean="0">
                  <a:solidFill>
                    <a:srgbClr val="595959"/>
                  </a:solidFill>
                  <a:latin typeface="+mn-ea"/>
                  <a:cs typeface="Quattrocento Sans"/>
                  <a:sym typeface="Quattrocento Sans"/>
                </a:rPr>
                <a:t>して</a:t>
              </a:r>
              <a:r>
                <a:rPr lang="en-US" altLang="ja-JP" sz="1100" smtClean="0">
                  <a:solidFill>
                    <a:srgbClr val="595959"/>
                  </a:solidFill>
                  <a:latin typeface="+mn-ea"/>
                  <a:cs typeface="Quattrocento Sans"/>
                  <a:sym typeface="Quattrocento Sans"/>
                </a:rPr>
                <a:t>JavaScript</a:t>
              </a:r>
              <a:r>
                <a:rPr lang="ja-JP" altLang="en-US" sz="1100">
                  <a:solidFill>
                    <a:srgbClr val="595959"/>
                  </a:solidFill>
                  <a:latin typeface="+mn-ea"/>
                  <a:cs typeface="Quattrocento Sans"/>
                  <a:sym typeface="Quattrocento Sans"/>
                </a:rPr>
                <a:t>編集画面を展開します。</a:t>
              </a:r>
              <a:endParaRPr lang="ja-JP" altLang="en-US" sz="1000">
                <a:solidFill>
                  <a:srgbClr val="595959"/>
                </a:solidFill>
                <a:latin typeface="+mn-ea"/>
                <a:cs typeface="Quattrocento Sans"/>
                <a:sym typeface="Quattrocento Sans"/>
              </a:endParaRPr>
            </a:p>
          </p:txBody>
        </p:sp>
        <p:sp>
          <p:nvSpPr>
            <p:cNvPr id="20" name="Google Shape;533;p29"/>
            <p:cNvSpPr/>
            <p:nvPr/>
          </p:nvSpPr>
          <p:spPr>
            <a:xfrm>
              <a:off x="215517" y="933308"/>
              <a:ext cx="208378" cy="1250757"/>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cs typeface="Arial"/>
                  <a:sym typeface="Arial"/>
                </a:rPr>
                <a:t>1</a:t>
              </a:r>
              <a:endParaRPr sz="1400" b="0" i="0" u="none" strike="noStrike" cap="none">
                <a:solidFill>
                  <a:schemeClr val="lt1"/>
                </a:solidFill>
                <a:latin typeface="+mj-ea"/>
                <a:ea typeface="+mj-ea"/>
                <a:cs typeface="Arial"/>
                <a:sym typeface="Arial"/>
              </a:endParaRPr>
            </a:p>
          </p:txBody>
        </p:sp>
      </p:grpSp>
      <p:pic>
        <p:nvPicPr>
          <p:cNvPr id="2" name="図 1"/>
          <p:cNvPicPr>
            <a:picLocks noChangeAspect="1"/>
          </p:cNvPicPr>
          <p:nvPr/>
        </p:nvPicPr>
        <p:blipFill>
          <a:blip r:embed="rId3"/>
          <a:stretch>
            <a:fillRect/>
          </a:stretch>
        </p:blipFill>
        <p:spPr>
          <a:xfrm>
            <a:off x="3258095" y="987734"/>
            <a:ext cx="2178001" cy="1188000"/>
          </a:xfrm>
          <a:prstGeom prst="rect">
            <a:avLst/>
          </a:prstGeom>
          <a:ln>
            <a:solidFill>
              <a:schemeClr val="tx1">
                <a:lumMod val="75000"/>
                <a:lumOff val="25000"/>
              </a:schemeClr>
            </a:solidFill>
          </a:ln>
        </p:spPr>
      </p:pic>
      <p:sp>
        <p:nvSpPr>
          <p:cNvPr id="15" name="右矢印 14"/>
          <p:cNvSpPr/>
          <p:nvPr/>
        </p:nvSpPr>
        <p:spPr>
          <a:xfrm>
            <a:off x="5544152" y="1435569"/>
            <a:ext cx="396000" cy="39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4"/>
          <a:stretch>
            <a:fillRect/>
          </a:stretch>
        </p:blipFill>
        <p:spPr>
          <a:xfrm>
            <a:off x="6055623" y="987734"/>
            <a:ext cx="2340410" cy="1188000"/>
          </a:xfrm>
          <a:prstGeom prst="rect">
            <a:avLst/>
          </a:prstGeom>
          <a:ln>
            <a:solidFill>
              <a:schemeClr val="tx1">
                <a:lumMod val="75000"/>
                <a:lumOff val="25000"/>
              </a:schemeClr>
            </a:solidFill>
          </a:ln>
        </p:spPr>
      </p:pic>
      <p:sp>
        <p:nvSpPr>
          <p:cNvPr id="24" name="正方形/長方形 23"/>
          <p:cNvSpPr/>
          <p:nvPr/>
        </p:nvSpPr>
        <p:spPr>
          <a:xfrm>
            <a:off x="3258094" y="1096977"/>
            <a:ext cx="396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762367" y="1563638"/>
            <a:ext cx="1620000" cy="215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654094" y="1807128"/>
            <a:ext cx="360000" cy="360000"/>
          </a:xfrm>
          <a:prstGeom prst="rect">
            <a:avLst/>
          </a:prstGeom>
          <a:no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100" b="1">
                <a:solidFill>
                  <a:srgbClr val="FF0000"/>
                </a:solidFill>
                <a:latin typeface="+mn-ea"/>
                <a:cs typeface="Arial"/>
                <a:sym typeface="Arial"/>
              </a:rPr>
              <a:t>②</a:t>
            </a:r>
            <a:endParaRPr kumimoji="1" lang="ja-JP" altLang="en-US" sz="1100" b="1" i="0" u="none" strike="noStrike" cap="none">
              <a:solidFill>
                <a:srgbClr val="FF0000"/>
              </a:solidFill>
              <a:latin typeface="+mn-ea"/>
              <a:cs typeface="Arial"/>
              <a:sym typeface="Arial"/>
            </a:endParaRPr>
          </a:p>
        </p:txBody>
      </p:sp>
      <p:sp>
        <p:nvSpPr>
          <p:cNvPr id="27" name="正方形/長方形 26"/>
          <p:cNvSpPr/>
          <p:nvPr/>
        </p:nvSpPr>
        <p:spPr>
          <a:xfrm>
            <a:off x="2910922" y="1163691"/>
            <a:ext cx="360000" cy="360000"/>
          </a:xfrm>
          <a:prstGeom prst="rect">
            <a:avLst/>
          </a:prstGeom>
          <a:no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100" b="1">
                <a:solidFill>
                  <a:srgbClr val="FF0000"/>
                </a:solidFill>
                <a:latin typeface="+mn-ea"/>
                <a:cs typeface="Arial"/>
                <a:sym typeface="Arial"/>
              </a:rPr>
              <a:t>①</a:t>
            </a:r>
            <a:endParaRPr kumimoji="1" lang="ja-JP" altLang="en-US" sz="1100" b="1" i="0" u="none" strike="noStrike" cap="none">
              <a:solidFill>
                <a:srgbClr val="FF0000"/>
              </a:solidFill>
              <a:latin typeface="+mn-ea"/>
              <a:cs typeface="Arial"/>
              <a:sym typeface="Arial"/>
            </a:endParaRPr>
          </a:p>
        </p:txBody>
      </p:sp>
      <p:grpSp>
        <p:nvGrpSpPr>
          <p:cNvPr id="23" name="グループ化 22"/>
          <p:cNvGrpSpPr/>
          <p:nvPr/>
        </p:nvGrpSpPr>
        <p:grpSpPr>
          <a:xfrm>
            <a:off x="0" y="-12143"/>
            <a:ext cx="9144000" cy="714736"/>
            <a:chOff x="0" y="-12143"/>
            <a:chExt cx="9144000" cy="714736"/>
          </a:xfrm>
        </p:grpSpPr>
        <p:sp>
          <p:nvSpPr>
            <p:cNvPr id="28"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ユーザ側からリクエストを停止する</a:t>
              </a:r>
            </a:p>
          </p:txBody>
        </p:sp>
        <p:sp>
          <p:nvSpPr>
            <p:cNvPr id="29"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1" name="ホームベース 30"/>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7468083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87</a:t>
            </a:fld>
            <a:endParaRPr lang="ja-JP" altLang="en-US"/>
          </a:p>
        </p:txBody>
      </p:sp>
      <p:grpSp>
        <p:nvGrpSpPr>
          <p:cNvPr id="18" name="Google Shape;531;p29"/>
          <p:cNvGrpSpPr/>
          <p:nvPr/>
        </p:nvGrpSpPr>
        <p:grpSpPr>
          <a:xfrm>
            <a:off x="60556" y="685011"/>
            <a:ext cx="9022888" cy="4190995"/>
            <a:chOff x="215517" y="933308"/>
            <a:chExt cx="8654882" cy="1250757"/>
          </a:xfrm>
        </p:grpSpPr>
        <p:sp>
          <p:nvSpPr>
            <p:cNvPr id="19" name="Google Shape;532;p29"/>
            <p:cNvSpPr/>
            <p:nvPr/>
          </p:nvSpPr>
          <p:spPr>
            <a:xfrm>
              <a:off x="423894" y="933308"/>
              <a:ext cx="8446505" cy="1250757"/>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534;p29"/>
            <p:cNvSpPr txBox="1"/>
            <p:nvPr/>
          </p:nvSpPr>
          <p:spPr>
            <a:xfrm>
              <a:off x="423894" y="933308"/>
              <a:ext cx="8247764" cy="79155"/>
            </a:xfrm>
            <a:prstGeom prst="rect">
              <a:avLst/>
            </a:prstGeom>
            <a:noFill/>
            <a:ln>
              <a:noFill/>
            </a:ln>
          </p:spPr>
          <p:txBody>
            <a:bodyPr spcFirstLastPara="1" wrap="square" lIns="91425" tIns="45700" rIns="91425" bIns="45700" anchor="t" anchorCtr="0">
              <a:spAutoFit/>
            </a:bodyPr>
            <a:lstStyle/>
            <a:p>
              <a:pPr lvl="0"/>
              <a:r>
                <a:rPr lang="en-US" altLang="ja-JP" sz="1100">
                  <a:solidFill>
                    <a:srgbClr val="595959"/>
                  </a:solidFill>
                  <a:latin typeface="Quattrocento Sans" panose="020B0600070205080204" charset="0"/>
                </a:rPr>
                <a:t>JavaScript</a:t>
              </a:r>
              <a:r>
                <a:rPr lang="ja-JP" altLang="en-US" sz="1100">
                  <a:solidFill>
                    <a:srgbClr val="595959"/>
                  </a:solidFill>
                  <a:latin typeface="Quattrocento Sans" panose="020B0600070205080204" charset="0"/>
                </a:rPr>
                <a:t>編集画面にて、以下のコードを記述</a:t>
              </a:r>
              <a:r>
                <a:rPr lang="ja-JP" altLang="en-US" sz="1100" smtClean="0">
                  <a:solidFill>
                    <a:srgbClr val="595959"/>
                  </a:solidFill>
                  <a:latin typeface="Quattrocento Sans" panose="020B0600070205080204" charset="0"/>
                </a:rPr>
                <a:t>します。</a:t>
              </a:r>
              <a:endParaRPr lang="en-US" altLang="ja-JP" sz="1100" smtClean="0">
                <a:solidFill>
                  <a:srgbClr val="595959"/>
                </a:solidFill>
                <a:latin typeface="+mn-ea"/>
                <a:cs typeface="Quattrocento Sans"/>
                <a:sym typeface="Quattrocento Sans"/>
              </a:endParaRPr>
            </a:p>
          </p:txBody>
        </p:sp>
        <p:sp>
          <p:nvSpPr>
            <p:cNvPr id="20" name="Google Shape;533;p29"/>
            <p:cNvSpPr/>
            <p:nvPr/>
          </p:nvSpPr>
          <p:spPr>
            <a:xfrm>
              <a:off x="215517" y="933308"/>
              <a:ext cx="208378" cy="1250757"/>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Arial"/>
                  <a:ea typeface="Arial"/>
                  <a:cs typeface="Arial"/>
                  <a:sym typeface="Arial"/>
                </a:rPr>
                <a:t>2</a:t>
              </a:r>
              <a:endParaRPr sz="1400" b="0" i="0" u="none" strike="noStrike" cap="none">
                <a:solidFill>
                  <a:schemeClr val="lt1"/>
                </a:solidFill>
                <a:latin typeface="Arial"/>
                <a:ea typeface="Arial"/>
                <a:cs typeface="Arial"/>
                <a:sym typeface="Arial"/>
              </a:endParaRPr>
            </a:p>
          </p:txBody>
        </p:sp>
      </p:grpSp>
      <p:sp>
        <p:nvSpPr>
          <p:cNvPr id="42" name="フリーフォーム 41"/>
          <p:cNvSpPr/>
          <p:nvPr/>
        </p:nvSpPr>
        <p:spPr>
          <a:xfrm>
            <a:off x="971784" y="1203990"/>
            <a:ext cx="3564000" cy="3528000"/>
          </a:xfrm>
          <a:custGeom>
            <a:avLst/>
            <a:gdLst>
              <a:gd name="connsiteX0" fmla="*/ 7515 w 4219515"/>
              <a:gd name="connsiteY0" fmla="*/ 0 h 3565793"/>
              <a:gd name="connsiteX1" fmla="*/ 3720764 w 4219515"/>
              <a:gd name="connsiteY1" fmla="*/ 0 h 3565793"/>
              <a:gd name="connsiteX2" fmla="*/ 4219515 w 4219515"/>
              <a:gd name="connsiteY2" fmla="*/ 498751 h 3565793"/>
              <a:gd name="connsiteX3" fmla="*/ 4219515 w 4219515"/>
              <a:gd name="connsiteY3" fmla="*/ 2992448 h 3565793"/>
              <a:gd name="connsiteX4" fmla="*/ 4212000 w 4219515"/>
              <a:gd name="connsiteY4" fmla="*/ 2992448 h 3565793"/>
              <a:gd name="connsiteX5" fmla="*/ 4212000 w 4219515"/>
              <a:gd name="connsiteY5" fmla="*/ 3496504 h 3565793"/>
              <a:gd name="connsiteX6" fmla="*/ 2106000 w 4219515"/>
              <a:gd name="connsiteY6" fmla="*/ 3496504 h 3565793"/>
              <a:gd name="connsiteX7" fmla="*/ 0 w 4219515"/>
              <a:gd name="connsiteY7" fmla="*/ 3496504 h 3565793"/>
              <a:gd name="connsiteX8" fmla="*/ 0 w 4219515"/>
              <a:gd name="connsiteY8" fmla="*/ 2488392 h 3565793"/>
              <a:gd name="connsiteX9" fmla="*/ 7515 w 4219515"/>
              <a:gd name="connsiteY9" fmla="*/ 2486284 h 356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9515" h="3565793">
                <a:moveTo>
                  <a:pt x="7515" y="0"/>
                </a:moveTo>
                <a:lnTo>
                  <a:pt x="3720764" y="0"/>
                </a:lnTo>
                <a:lnTo>
                  <a:pt x="4219515" y="498751"/>
                </a:lnTo>
                <a:lnTo>
                  <a:pt x="4219515" y="2992448"/>
                </a:lnTo>
                <a:lnTo>
                  <a:pt x="4212000" y="2992448"/>
                </a:lnTo>
                <a:lnTo>
                  <a:pt x="4212000" y="3496504"/>
                </a:lnTo>
                <a:cubicBezTo>
                  <a:pt x="3510000" y="3736531"/>
                  <a:pt x="2808000" y="3256477"/>
                  <a:pt x="2106000" y="3496504"/>
                </a:cubicBezTo>
                <a:cubicBezTo>
                  <a:pt x="1404000" y="3736531"/>
                  <a:pt x="702000" y="3256477"/>
                  <a:pt x="0" y="3496504"/>
                </a:cubicBezTo>
                <a:lnTo>
                  <a:pt x="0" y="2488392"/>
                </a:lnTo>
                <a:lnTo>
                  <a:pt x="7515" y="2486284"/>
                </a:lnTo>
                <a:close/>
              </a:path>
            </a:pathLst>
          </a:custGeom>
          <a:solidFill>
            <a:srgbClr val="F2F2F2"/>
          </a:solidFill>
          <a:ln w="25400" cap="flat" cmpd="sng">
            <a:solidFill>
              <a:srgbClr val="002060"/>
            </a:solidFill>
            <a:prstDash val="solid"/>
            <a:round/>
            <a:headEnd type="none" w="sm" len="sm"/>
            <a:tailEnd type="none" w="sm" len="sm"/>
          </a:ln>
        </p:spPr>
        <p:txBody>
          <a:bodyPr spcFirstLastPara="1" wrap="none" lIns="91425" tIns="216000" rIns="91425" bIns="0" anchor="t" anchorCtr="0">
            <a:noAutofit/>
          </a:bodyPr>
          <a:lstStyle/>
          <a:p>
            <a:pPr lvl="0"/>
            <a:r>
              <a:rPr lang="en-US" sz="600">
                <a:solidFill>
                  <a:schemeClr val="dk1"/>
                </a:solidFill>
                <a:latin typeface="+mn-ea"/>
                <a:cs typeface="Arial"/>
                <a:sym typeface="Arial"/>
              </a:rPr>
              <a:t>window.addEventListener('iba_pageloading', function (e){</a:t>
            </a:r>
          </a:p>
          <a:p>
            <a:pPr lvl="0"/>
            <a:r>
              <a:rPr lang="en-US" sz="600">
                <a:solidFill>
                  <a:schemeClr val="dk1"/>
                </a:solidFill>
                <a:latin typeface="+mn-ea"/>
                <a:cs typeface="Arial"/>
                <a:sym typeface="Arial"/>
              </a:rPr>
              <a:t>    var page = e.data;</a:t>
            </a:r>
          </a:p>
          <a:p>
            <a:pPr lvl="0"/>
            <a:endParaRPr lang="en-US" sz="600">
              <a:solidFill>
                <a:schemeClr val="dk1"/>
              </a:solidFill>
              <a:latin typeface="+mn-ea"/>
              <a:cs typeface="Arial"/>
              <a:sym typeface="Arial"/>
            </a:endParaRPr>
          </a:p>
          <a:p>
            <a:pPr lvl="0"/>
            <a:r>
              <a:rPr lang="en-US" sz="600">
                <a:solidFill>
                  <a:srgbClr val="00B050"/>
                </a:solidFill>
                <a:latin typeface="+mn-ea"/>
                <a:cs typeface="Arial"/>
                <a:sym typeface="Arial"/>
              </a:rPr>
              <a:t>    // </a:t>
            </a:r>
            <a:r>
              <a:rPr lang="ja-JP" altLang="en-US" sz="600">
                <a:solidFill>
                  <a:srgbClr val="00B050"/>
                </a:solidFill>
                <a:latin typeface="+mn-ea"/>
                <a:cs typeface="Arial"/>
                <a:sym typeface="Arial"/>
              </a:rPr>
              <a:t>押下時に</a:t>
            </a:r>
            <a:r>
              <a:rPr lang="en-US" sz="600">
                <a:solidFill>
                  <a:srgbClr val="00B050"/>
                </a:solidFill>
                <a:latin typeface="+mn-ea"/>
                <a:cs typeface="Arial"/>
                <a:sym typeface="Arial"/>
              </a:rPr>
              <a:t>onBtnClick</a:t>
            </a:r>
            <a:r>
              <a:rPr lang="ja-JP" altLang="en-US" sz="600">
                <a:solidFill>
                  <a:srgbClr val="00B050"/>
                </a:solidFill>
                <a:latin typeface="+mn-ea"/>
                <a:cs typeface="Arial"/>
                <a:sym typeface="Arial"/>
              </a:rPr>
              <a:t>関数を呼び出すカスタムボタンを作成</a:t>
            </a:r>
          </a:p>
          <a:p>
            <a:pPr lvl="0"/>
            <a:r>
              <a:rPr lang="ja-JP" altLang="en-US" sz="600">
                <a:solidFill>
                  <a:schemeClr val="dk1"/>
                </a:solidFill>
                <a:latin typeface="+mn-ea"/>
                <a:cs typeface="Arial"/>
                <a:sym typeface="Arial"/>
              </a:rPr>
              <a:t>    </a:t>
            </a:r>
            <a:r>
              <a:rPr lang="en-US" sz="600">
                <a:solidFill>
                  <a:schemeClr val="dk1"/>
                </a:solidFill>
                <a:latin typeface="+mn-ea"/>
                <a:cs typeface="Arial"/>
                <a:sym typeface="Arial"/>
              </a:rPr>
              <a:t>var createButton = page.addButton({</a:t>
            </a:r>
          </a:p>
          <a:p>
            <a:pPr lvl="0"/>
            <a:r>
              <a:rPr lang="en-US" sz="600">
                <a:solidFill>
                  <a:schemeClr val="dk1"/>
                </a:solidFill>
                <a:latin typeface="+mn-ea"/>
                <a:cs typeface="Arial"/>
                <a:sym typeface="Arial"/>
              </a:rPr>
              <a:t>        'tooltip': '</a:t>
            </a:r>
            <a:r>
              <a:rPr lang="ja-JP" altLang="en-US" sz="600">
                <a:solidFill>
                  <a:schemeClr val="dk1"/>
                </a:solidFill>
                <a:latin typeface="+mn-ea"/>
                <a:cs typeface="Arial"/>
                <a:sym typeface="Arial"/>
              </a:rPr>
              <a:t>リクエスト停止ボタン</a:t>
            </a:r>
            <a:r>
              <a:rPr lang="en-US" altLang="ja-JP" sz="600">
                <a:solidFill>
                  <a:schemeClr val="dk1"/>
                </a:solidFill>
                <a:latin typeface="+mn-ea"/>
                <a:cs typeface="Arial"/>
                <a:sym typeface="Arial"/>
              </a:rPr>
              <a:t>' ,</a:t>
            </a:r>
          </a:p>
          <a:p>
            <a:pPr lvl="0"/>
            <a:r>
              <a:rPr lang="en-US" altLang="ja-JP" sz="600">
                <a:solidFill>
                  <a:schemeClr val="dk1"/>
                </a:solidFill>
                <a:latin typeface="+mn-ea"/>
                <a:cs typeface="Arial"/>
                <a:sym typeface="Arial"/>
              </a:rPr>
              <a:t>        '</a:t>
            </a:r>
            <a:r>
              <a:rPr lang="en-US" sz="600">
                <a:solidFill>
                  <a:schemeClr val="dk1"/>
                </a:solidFill>
                <a:latin typeface="+mn-ea"/>
                <a:cs typeface="Arial"/>
                <a:sym typeface="Arial"/>
              </a:rPr>
              <a:t>glyphClasses': 'fa fa-stop' ,</a:t>
            </a:r>
          </a:p>
          <a:p>
            <a:pPr lvl="0"/>
            <a:r>
              <a:rPr lang="en-US" sz="600">
                <a:solidFill>
                  <a:schemeClr val="dk1"/>
                </a:solidFill>
                <a:latin typeface="+mn-ea"/>
                <a:cs typeface="Arial"/>
                <a:sym typeface="Arial"/>
              </a:rPr>
              <a:t>        'class': 'stopreq-button'</a:t>
            </a:r>
          </a:p>
          <a:p>
            <a:pPr lvl="0"/>
            <a:r>
              <a:rPr lang="en-US" sz="600">
                <a:solidFill>
                  <a:schemeClr val="dk1"/>
                </a:solidFill>
                <a:latin typeface="+mn-ea"/>
                <a:cs typeface="Arial"/>
                <a:sym typeface="Arial"/>
              </a:rPr>
              <a:t>        } ,'.pd-header-button-refresh' ,true);</a:t>
            </a:r>
          </a:p>
          <a:p>
            <a:pPr lvl="0"/>
            <a:r>
              <a:rPr lang="en-US" sz="600">
                <a:solidFill>
                  <a:schemeClr val="dk1"/>
                </a:solidFill>
                <a:latin typeface="+mn-ea"/>
                <a:cs typeface="Arial"/>
                <a:sym typeface="Arial"/>
              </a:rPr>
              <a:t>    createButton.addEventListener('click', onBtnClick);</a:t>
            </a:r>
          </a:p>
          <a:p>
            <a:pPr lvl="0"/>
            <a:r>
              <a:rPr lang="en-US" sz="600">
                <a:solidFill>
                  <a:schemeClr val="dk1"/>
                </a:solidFill>
                <a:latin typeface="+mn-ea"/>
                <a:cs typeface="Arial"/>
                <a:sym typeface="Arial"/>
              </a:rPr>
              <a:t>});</a:t>
            </a:r>
            <a:endParaRPr lang="en-US" sz="600" err="1">
              <a:solidFill>
                <a:schemeClr val="dk1"/>
              </a:solidFill>
              <a:latin typeface="+mn-ea"/>
              <a:cs typeface="Arial"/>
              <a:sym typeface="Arial"/>
            </a:endParaRPr>
          </a:p>
        </p:txBody>
      </p:sp>
      <p:sp>
        <p:nvSpPr>
          <p:cNvPr id="30" name="Google Shape;575;p31"/>
          <p:cNvSpPr/>
          <p:nvPr/>
        </p:nvSpPr>
        <p:spPr>
          <a:xfrm>
            <a:off x="971600" y="987598"/>
            <a:ext cx="2556000" cy="216000"/>
          </a:xfrm>
          <a:prstGeom prst="round1Rect">
            <a:avLst>
              <a:gd name="adj" fmla="val 16667"/>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コード</a:t>
            </a:r>
            <a:r>
              <a:rPr lang="ja-JP" altLang="en-US" sz="1400" b="1" smtClean="0">
                <a:solidFill>
                  <a:schemeClr val="lt1"/>
                </a:solidFill>
                <a:latin typeface="游ゴシック" panose="020B0400000000000000" pitchFamily="50" charset="-128"/>
                <a:ea typeface="游ゴシック" panose="020B0400000000000000" pitchFamily="50" charset="-128"/>
                <a:cs typeface="Arial"/>
                <a:sym typeface="Arial"/>
              </a:rPr>
              <a:t>（前半）</a:t>
            </a:r>
            <a:endParaRPr lang="en-US" alt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endParaRPr>
          </a:p>
        </p:txBody>
      </p:sp>
      <p:sp>
        <p:nvSpPr>
          <p:cNvPr id="44" name="フリーフォーム 43"/>
          <p:cNvSpPr/>
          <p:nvPr/>
        </p:nvSpPr>
        <p:spPr>
          <a:xfrm>
            <a:off x="4499992" y="1203990"/>
            <a:ext cx="3348232" cy="3528000"/>
          </a:xfrm>
          <a:custGeom>
            <a:avLst/>
            <a:gdLst>
              <a:gd name="connsiteX0" fmla="*/ 394875 w 4212000"/>
              <a:gd name="connsiteY0" fmla="*/ 727 h 3597681"/>
              <a:gd name="connsiteX1" fmla="*/ 2106000 w 4212000"/>
              <a:gd name="connsiteY1" fmla="*/ 69289 h 3597681"/>
              <a:gd name="connsiteX2" fmla="*/ 4212000 w 4212000"/>
              <a:gd name="connsiteY2" fmla="*/ 69289 h 3597681"/>
              <a:gd name="connsiteX3" fmla="*/ 4212000 w 4212000"/>
              <a:gd name="connsiteY3" fmla="*/ 357321 h 3597681"/>
              <a:gd name="connsiteX4" fmla="*/ 4212000 w 4212000"/>
              <a:gd name="connsiteY4" fmla="*/ 1077401 h 3597681"/>
              <a:gd name="connsiteX5" fmla="*/ 4212000 w 4212000"/>
              <a:gd name="connsiteY5" fmla="*/ 3597681 h 3597681"/>
              <a:gd name="connsiteX6" fmla="*/ 0 w 4212000"/>
              <a:gd name="connsiteY6" fmla="*/ 3597681 h 3597681"/>
              <a:gd name="connsiteX7" fmla="*/ 0 w 4212000"/>
              <a:gd name="connsiteY7" fmla="*/ 1077401 h 3597681"/>
              <a:gd name="connsiteX8" fmla="*/ 0 w 4212000"/>
              <a:gd name="connsiteY8" fmla="*/ 357321 h 3597681"/>
              <a:gd name="connsiteX9" fmla="*/ 0 w 4212000"/>
              <a:gd name="connsiteY9" fmla="*/ 69289 h 3597681"/>
              <a:gd name="connsiteX10" fmla="*/ 394875 w 4212000"/>
              <a:gd name="connsiteY10" fmla="*/ 727 h 35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2000" h="3597681">
                <a:moveTo>
                  <a:pt x="394875" y="727"/>
                </a:moveTo>
                <a:cubicBezTo>
                  <a:pt x="965250" y="-16033"/>
                  <a:pt x="1535625" y="264311"/>
                  <a:pt x="2106000" y="69289"/>
                </a:cubicBezTo>
                <a:cubicBezTo>
                  <a:pt x="2808000" y="-170738"/>
                  <a:pt x="3510000" y="309316"/>
                  <a:pt x="4212000" y="69289"/>
                </a:cubicBezTo>
                <a:lnTo>
                  <a:pt x="4212000" y="357321"/>
                </a:lnTo>
                <a:lnTo>
                  <a:pt x="4212000" y="1077401"/>
                </a:lnTo>
                <a:lnTo>
                  <a:pt x="4212000" y="3597681"/>
                </a:lnTo>
                <a:lnTo>
                  <a:pt x="0" y="3597681"/>
                </a:lnTo>
                <a:lnTo>
                  <a:pt x="0" y="1077401"/>
                </a:lnTo>
                <a:lnTo>
                  <a:pt x="0" y="357321"/>
                </a:lnTo>
                <a:lnTo>
                  <a:pt x="0" y="69289"/>
                </a:lnTo>
                <a:cubicBezTo>
                  <a:pt x="131625" y="24284"/>
                  <a:pt x="263250" y="4594"/>
                  <a:pt x="394875" y="727"/>
                </a:cubicBezTo>
                <a:close/>
              </a:path>
            </a:pathLst>
          </a:custGeom>
          <a:solidFill>
            <a:srgbClr val="F2F2F2"/>
          </a:solidFill>
          <a:ln w="25400" cap="flat" cmpd="sng">
            <a:solidFill>
              <a:srgbClr val="002060"/>
            </a:solidFill>
            <a:prstDash val="solid"/>
            <a:round/>
            <a:headEnd type="none" w="sm" len="sm"/>
            <a:tailEnd type="none" w="sm" len="sm"/>
          </a:ln>
        </p:spPr>
        <p:txBody>
          <a:bodyPr spcFirstLastPara="1" wrap="none" lIns="91425" tIns="360000" rIns="91425" bIns="0" anchor="t" anchorCtr="0">
            <a:noAutofit/>
          </a:bodyPr>
          <a:lstStyle/>
          <a:p>
            <a:pPr lvl="0"/>
            <a:r>
              <a:rPr lang="en-US" sz="600">
                <a:solidFill>
                  <a:schemeClr val="dk1"/>
                </a:solidFill>
                <a:latin typeface="+mn-ea"/>
                <a:cs typeface="Arial"/>
                <a:sym typeface="Arial"/>
              </a:rPr>
              <a:t>function onBtnClick(){</a:t>
            </a:r>
          </a:p>
          <a:p>
            <a:pPr lvl="0"/>
            <a:r>
              <a:rPr lang="en-US" sz="600" smtClean="0">
                <a:solidFill>
                  <a:srgbClr val="00B050"/>
                </a:solidFill>
                <a:latin typeface="+mn-ea"/>
                <a:cs typeface="Arial"/>
                <a:sym typeface="Arial"/>
              </a:rPr>
              <a:t>// </a:t>
            </a:r>
            <a:r>
              <a:rPr lang="en-US" sz="600">
                <a:solidFill>
                  <a:srgbClr val="00B050"/>
                </a:solidFill>
                <a:latin typeface="+mn-ea"/>
                <a:cs typeface="Arial"/>
                <a:sym typeface="Arial"/>
              </a:rPr>
              <a:t>【</a:t>
            </a:r>
            <a:r>
              <a:rPr lang="ja-JP" altLang="en-US" sz="600">
                <a:solidFill>
                  <a:srgbClr val="00B050"/>
                </a:solidFill>
                <a:latin typeface="+mn-ea"/>
                <a:cs typeface="Arial"/>
                <a:sym typeface="Arial"/>
              </a:rPr>
              <a:t>注意</a:t>
            </a:r>
            <a:r>
              <a:rPr lang="en-US" altLang="ja-JP" sz="600">
                <a:solidFill>
                  <a:srgbClr val="00B050"/>
                </a:solidFill>
                <a:latin typeface="+mn-ea"/>
                <a:cs typeface="Arial"/>
                <a:sym typeface="Arial"/>
              </a:rPr>
              <a:t>】 </a:t>
            </a:r>
            <a:r>
              <a:rPr lang="ja-JP" altLang="en-US" sz="600">
                <a:solidFill>
                  <a:srgbClr val="00B050"/>
                </a:solidFill>
                <a:latin typeface="+mn-ea"/>
                <a:cs typeface="Arial"/>
                <a:sym typeface="Arial"/>
              </a:rPr>
              <a:t>ここから、「ここまで（*）」の間のコードは編集せずに利用してください。</a:t>
            </a:r>
          </a:p>
          <a:p>
            <a:pPr lvl="0"/>
            <a:r>
              <a:rPr lang="en-US" altLang="ja-JP" sz="600" smtClean="0">
                <a:solidFill>
                  <a:srgbClr val="00B050"/>
                </a:solidFill>
                <a:latin typeface="+mn-ea"/>
                <a:cs typeface="Arial"/>
                <a:sym typeface="Arial"/>
              </a:rPr>
              <a:t>// </a:t>
            </a:r>
            <a:r>
              <a:rPr lang="ja-JP" altLang="en-US" sz="600">
                <a:solidFill>
                  <a:srgbClr val="00B050"/>
                </a:solidFill>
                <a:latin typeface="+mn-ea"/>
                <a:cs typeface="Arial"/>
                <a:sym typeface="Arial"/>
              </a:rPr>
              <a:t>以下の停止リクエストの実行を行い</a:t>
            </a:r>
            <a:r>
              <a:rPr lang="en-US" sz="600">
                <a:solidFill>
                  <a:srgbClr val="00B050"/>
                </a:solidFill>
                <a:latin typeface="+mn-ea"/>
                <a:cs typeface="Arial"/>
                <a:sym typeface="Arial"/>
              </a:rPr>
              <a:t>XML</a:t>
            </a:r>
            <a:r>
              <a:rPr lang="ja-JP" altLang="en-US" sz="600">
                <a:solidFill>
                  <a:srgbClr val="00B050"/>
                </a:solidFill>
                <a:latin typeface="+mn-ea"/>
                <a:cs typeface="Arial"/>
                <a:sym typeface="Arial"/>
              </a:rPr>
              <a:t>レスポンスを受取</a:t>
            </a:r>
          </a:p>
          <a:p>
            <a:pPr lvl="0"/>
            <a:r>
              <a:rPr lang="en-US" altLang="ja-JP" sz="600">
                <a:solidFill>
                  <a:srgbClr val="00B050"/>
                </a:solidFill>
                <a:latin typeface="+mn-ea"/>
                <a:cs typeface="Arial"/>
                <a:sym typeface="Arial"/>
              </a:rPr>
              <a:t>// /</a:t>
            </a:r>
            <a:r>
              <a:rPr lang="en-US" sz="600">
                <a:solidFill>
                  <a:srgbClr val="00B050"/>
                </a:solidFill>
                <a:latin typeface="+mn-ea"/>
                <a:cs typeface="Arial"/>
                <a:sym typeface="Arial"/>
              </a:rPr>
              <a:t>ibi_apps/stopreq.bip?BIP_REQUEST_TYPE=BIP_STOP_REQUEST</a:t>
            </a:r>
          </a:p>
          <a:p>
            <a:pPr lvl="0"/>
            <a:r>
              <a:rPr lang="en-US" sz="600">
                <a:solidFill>
                  <a:schemeClr val="dk1"/>
                </a:solidFill>
                <a:latin typeface="+mn-ea"/>
                <a:cs typeface="Arial"/>
                <a:sym typeface="Arial"/>
              </a:rPr>
              <a:t>  var contentType = 'application/x-www-form-urlencoded; charset=utf-8';</a:t>
            </a:r>
          </a:p>
          <a:p>
            <a:pPr lvl="0"/>
            <a:r>
              <a:rPr lang="en-US" sz="600">
                <a:solidFill>
                  <a:schemeClr val="dk1"/>
                </a:solidFill>
                <a:latin typeface="+mn-ea"/>
                <a:cs typeface="Arial"/>
                <a:sym typeface="Arial"/>
              </a:rPr>
              <a:t>  var webMethod   = '/ibi_apps/stopreq.bip';</a:t>
            </a:r>
          </a:p>
          <a:p>
            <a:pPr lvl="0"/>
            <a:r>
              <a:rPr lang="en-US" sz="600">
                <a:solidFill>
                  <a:schemeClr val="dk1"/>
                </a:solidFill>
                <a:latin typeface="+mn-ea"/>
                <a:cs typeface="Arial"/>
                <a:sym typeface="Arial"/>
              </a:rPr>
              <a:t>  var parameters  = encodeURIComponent('BIP_REQUEST_TYPE') </a:t>
            </a:r>
          </a:p>
          <a:p>
            <a:pPr lvl="0"/>
            <a:r>
              <a:rPr lang="en-US" sz="600">
                <a:solidFill>
                  <a:schemeClr val="dk1"/>
                </a:solidFill>
                <a:latin typeface="+mn-ea"/>
                <a:cs typeface="Arial"/>
                <a:sym typeface="Arial"/>
              </a:rPr>
              <a:t>                  + '=' </a:t>
            </a:r>
          </a:p>
          <a:p>
            <a:pPr lvl="0"/>
            <a:r>
              <a:rPr lang="en-US" sz="600">
                <a:solidFill>
                  <a:schemeClr val="dk1"/>
                </a:solidFill>
                <a:latin typeface="+mn-ea"/>
                <a:cs typeface="Arial"/>
                <a:sym typeface="Arial"/>
              </a:rPr>
              <a:t>                  + encodeURIComponent('BIP_STOP_REQUEST');</a:t>
            </a:r>
          </a:p>
          <a:p>
            <a:pPr lvl="0"/>
            <a:r>
              <a:rPr lang="en-US" sz="600">
                <a:solidFill>
                  <a:schemeClr val="dk1"/>
                </a:solidFill>
                <a:latin typeface="+mn-ea"/>
                <a:cs typeface="Arial"/>
                <a:sym typeface="Arial"/>
              </a:rPr>
              <a:t>  $.ajax({</a:t>
            </a:r>
          </a:p>
          <a:p>
            <a:pPr lvl="0"/>
            <a:r>
              <a:rPr lang="en-US" sz="600">
                <a:solidFill>
                  <a:schemeClr val="dk1"/>
                </a:solidFill>
                <a:latin typeface="+mn-ea"/>
                <a:cs typeface="Arial"/>
                <a:sym typeface="Arial"/>
              </a:rPr>
              <a:t>    type: 'get',</a:t>
            </a:r>
          </a:p>
          <a:p>
            <a:pPr lvl="0"/>
            <a:r>
              <a:rPr lang="en-US" sz="600">
                <a:solidFill>
                  <a:schemeClr val="dk1"/>
                </a:solidFill>
                <a:latin typeface="+mn-ea"/>
                <a:cs typeface="Arial"/>
                <a:sym typeface="Arial"/>
              </a:rPr>
              <a:t>    url: webMethod,</a:t>
            </a:r>
          </a:p>
          <a:p>
            <a:pPr lvl="0"/>
            <a:r>
              <a:rPr lang="en-US" sz="600">
                <a:solidFill>
                  <a:schemeClr val="dk1"/>
                </a:solidFill>
                <a:latin typeface="+mn-ea"/>
                <a:cs typeface="Arial"/>
                <a:sym typeface="Arial"/>
              </a:rPr>
              <a:t>    data: parameters,</a:t>
            </a:r>
          </a:p>
          <a:p>
            <a:pPr lvl="0"/>
            <a:r>
              <a:rPr lang="en-US" sz="600">
                <a:solidFill>
                  <a:schemeClr val="dk1"/>
                </a:solidFill>
                <a:latin typeface="+mn-ea"/>
                <a:cs typeface="Arial"/>
                <a:sym typeface="Arial"/>
              </a:rPr>
              <a:t>    dataType: 'xml',</a:t>
            </a:r>
          </a:p>
          <a:p>
            <a:pPr lvl="0"/>
            <a:r>
              <a:rPr lang="en-US" sz="600">
                <a:solidFill>
                  <a:schemeClr val="dk1"/>
                </a:solidFill>
                <a:latin typeface="+mn-ea"/>
                <a:cs typeface="Arial"/>
                <a:sym typeface="Arial"/>
              </a:rPr>
              <a:t>    xhrFields: {</a:t>
            </a:r>
          </a:p>
          <a:p>
            <a:pPr lvl="0"/>
            <a:r>
              <a:rPr lang="en-US" sz="600">
                <a:solidFill>
                  <a:schemeClr val="dk1"/>
                </a:solidFill>
                <a:latin typeface="+mn-ea"/>
                <a:cs typeface="Arial"/>
                <a:sym typeface="Arial"/>
              </a:rPr>
              <a:t>      withCredentials: true</a:t>
            </a:r>
          </a:p>
          <a:p>
            <a:pPr lvl="0"/>
            <a:r>
              <a:rPr lang="en-US" sz="600">
                <a:solidFill>
                  <a:schemeClr val="dk1"/>
                </a:solidFill>
                <a:latin typeface="+mn-ea"/>
                <a:cs typeface="Arial"/>
                <a:sym typeface="Arial"/>
              </a:rPr>
              <a:t>    },</a:t>
            </a:r>
          </a:p>
          <a:p>
            <a:pPr lvl="0"/>
            <a:r>
              <a:rPr lang="en-US" sz="600">
                <a:solidFill>
                  <a:schemeClr val="dk1"/>
                </a:solidFill>
                <a:latin typeface="+mn-ea"/>
                <a:cs typeface="Arial"/>
                <a:sym typeface="Arial"/>
              </a:rPr>
              <a:t>    crossDomain: true,</a:t>
            </a:r>
          </a:p>
          <a:p>
            <a:pPr lvl="0"/>
            <a:r>
              <a:rPr lang="en-US" sz="600">
                <a:solidFill>
                  <a:schemeClr val="dk1"/>
                </a:solidFill>
                <a:latin typeface="+mn-ea"/>
                <a:cs typeface="Arial"/>
                <a:sym typeface="Arial"/>
              </a:rPr>
              <a:t>    contentType: contentType,</a:t>
            </a:r>
          </a:p>
          <a:p>
            <a:pPr lvl="0"/>
            <a:r>
              <a:rPr lang="en-US" sz="600">
                <a:solidFill>
                  <a:schemeClr val="dk1"/>
                </a:solidFill>
                <a:latin typeface="+mn-ea"/>
                <a:cs typeface="Arial"/>
                <a:sym typeface="Arial"/>
              </a:rPr>
              <a:t>  })</a:t>
            </a:r>
          </a:p>
          <a:p>
            <a:pPr lvl="0"/>
            <a:r>
              <a:rPr lang="en-US" sz="600">
                <a:solidFill>
                  <a:srgbClr val="00B050"/>
                </a:solidFill>
                <a:latin typeface="+mn-ea"/>
                <a:cs typeface="Arial"/>
                <a:sym typeface="Arial"/>
              </a:rPr>
              <a:t>// </a:t>
            </a:r>
            <a:r>
              <a:rPr lang="ja-JP" altLang="en-US" sz="600">
                <a:solidFill>
                  <a:srgbClr val="00B050"/>
                </a:solidFill>
                <a:latin typeface="+mn-ea"/>
                <a:cs typeface="Arial"/>
                <a:sym typeface="Arial"/>
              </a:rPr>
              <a:t>ここまで（*）</a:t>
            </a:r>
          </a:p>
          <a:p>
            <a:pPr lvl="0"/>
            <a:endParaRPr lang="ja-JP" altLang="en-US" sz="600">
              <a:solidFill>
                <a:schemeClr val="dk1"/>
              </a:solidFill>
              <a:latin typeface="+mn-ea"/>
              <a:cs typeface="Arial"/>
              <a:sym typeface="Arial"/>
            </a:endParaRPr>
          </a:p>
          <a:p>
            <a:pPr lvl="0"/>
            <a:r>
              <a:rPr lang="ja-JP" altLang="en-US" sz="600">
                <a:solidFill>
                  <a:schemeClr val="dk1"/>
                </a:solidFill>
                <a:latin typeface="+mn-ea"/>
                <a:cs typeface="Arial"/>
                <a:sym typeface="Arial"/>
              </a:rPr>
              <a:t>  </a:t>
            </a:r>
            <a:r>
              <a:rPr lang="en-US" altLang="ja-JP" sz="600">
                <a:solidFill>
                  <a:schemeClr val="dk1"/>
                </a:solidFill>
                <a:latin typeface="+mn-ea"/>
                <a:cs typeface="Arial"/>
                <a:sym typeface="Arial"/>
              </a:rPr>
              <a:t>.</a:t>
            </a:r>
            <a:r>
              <a:rPr lang="en-US" sz="600">
                <a:solidFill>
                  <a:schemeClr val="dk1"/>
                </a:solidFill>
                <a:latin typeface="+mn-ea"/>
                <a:cs typeface="Arial"/>
                <a:sym typeface="Arial"/>
              </a:rPr>
              <a:t>done(function(data) {</a:t>
            </a:r>
          </a:p>
          <a:p>
            <a:pPr lvl="0"/>
            <a:r>
              <a:rPr lang="en-US" sz="600">
                <a:solidFill>
                  <a:srgbClr val="00B050"/>
                </a:solidFill>
                <a:latin typeface="+mn-ea"/>
                <a:cs typeface="Arial"/>
                <a:sym typeface="Arial"/>
              </a:rPr>
              <a:t>    // </a:t>
            </a:r>
            <a:r>
              <a:rPr lang="ja-JP" altLang="en-US" sz="600">
                <a:solidFill>
                  <a:srgbClr val="00B050"/>
                </a:solidFill>
                <a:latin typeface="+mn-ea"/>
                <a:cs typeface="Arial"/>
                <a:sym typeface="Arial"/>
              </a:rPr>
              <a:t>停止リクエストのレスポンスからメッセージを取得してアラート</a:t>
            </a:r>
            <a:r>
              <a:rPr lang="ja-JP" altLang="en-US" sz="600" smtClean="0">
                <a:solidFill>
                  <a:srgbClr val="00B050"/>
                </a:solidFill>
                <a:latin typeface="+mn-ea"/>
                <a:cs typeface="Arial"/>
                <a:sym typeface="Arial"/>
              </a:rPr>
              <a:t>出力</a:t>
            </a:r>
            <a:endParaRPr lang="ja-JP" altLang="en-US" sz="600">
              <a:solidFill>
                <a:srgbClr val="00B050"/>
              </a:solidFill>
              <a:latin typeface="+mn-ea"/>
              <a:cs typeface="Arial"/>
              <a:sym typeface="Arial"/>
            </a:endParaRPr>
          </a:p>
          <a:p>
            <a:pPr lvl="0"/>
            <a:r>
              <a:rPr lang="ja-JP" altLang="en-US" sz="600">
                <a:solidFill>
                  <a:schemeClr val="dk1"/>
                </a:solidFill>
                <a:latin typeface="+mn-ea"/>
                <a:cs typeface="Arial"/>
                <a:sym typeface="Arial"/>
              </a:rPr>
              <a:t>    </a:t>
            </a:r>
            <a:r>
              <a:rPr lang="en-US" altLang="ja-JP" sz="600">
                <a:solidFill>
                  <a:schemeClr val="dk1"/>
                </a:solidFill>
                <a:latin typeface="+mn-ea"/>
                <a:cs typeface="Arial"/>
                <a:sym typeface="Arial"/>
              </a:rPr>
              <a:t>$(</a:t>
            </a:r>
            <a:r>
              <a:rPr lang="en-US" sz="600">
                <a:solidFill>
                  <a:schemeClr val="dk1"/>
                </a:solidFill>
                <a:latin typeface="+mn-ea"/>
                <a:cs typeface="Arial"/>
                <a:sym typeface="Arial"/>
              </a:rPr>
              <a:t>data).find('status').each(function() {</a:t>
            </a:r>
          </a:p>
          <a:p>
            <a:pPr lvl="0"/>
            <a:r>
              <a:rPr lang="en-US" sz="600">
                <a:solidFill>
                  <a:schemeClr val="dk1"/>
                </a:solidFill>
                <a:latin typeface="+mn-ea"/>
                <a:cs typeface="Arial"/>
                <a:sym typeface="Arial"/>
              </a:rPr>
              <a:t>        var returndesc = $(this).attr('message');</a:t>
            </a:r>
          </a:p>
          <a:p>
            <a:pPr lvl="0"/>
            <a:r>
              <a:rPr lang="en-US" sz="600">
                <a:solidFill>
                  <a:schemeClr val="dk1"/>
                </a:solidFill>
                <a:latin typeface="+mn-ea"/>
                <a:cs typeface="Arial"/>
                <a:sym typeface="Arial"/>
              </a:rPr>
              <a:t>        alert(returndesc);</a:t>
            </a:r>
          </a:p>
          <a:p>
            <a:pPr lvl="0"/>
            <a:r>
              <a:rPr lang="en-US" sz="600">
                <a:solidFill>
                  <a:schemeClr val="dk1"/>
                </a:solidFill>
                <a:latin typeface="+mn-ea"/>
                <a:cs typeface="Arial"/>
                <a:sym typeface="Arial"/>
              </a:rPr>
              <a:t>    });</a:t>
            </a:r>
          </a:p>
          <a:p>
            <a:pPr lvl="0"/>
            <a:r>
              <a:rPr lang="en-US" sz="600">
                <a:solidFill>
                  <a:schemeClr val="dk1"/>
                </a:solidFill>
                <a:latin typeface="+mn-ea"/>
                <a:cs typeface="Arial"/>
                <a:sym typeface="Arial"/>
              </a:rPr>
              <a:t>  })</a:t>
            </a:r>
          </a:p>
          <a:p>
            <a:pPr lvl="0"/>
            <a:r>
              <a:rPr lang="en-US" sz="600">
                <a:solidFill>
                  <a:srgbClr val="00B050"/>
                </a:solidFill>
                <a:latin typeface="+mn-ea"/>
                <a:cs typeface="Arial"/>
                <a:sym typeface="Arial"/>
              </a:rPr>
              <a:t>  // </a:t>
            </a:r>
            <a:r>
              <a:rPr lang="ja-JP" altLang="en-US" sz="600">
                <a:solidFill>
                  <a:srgbClr val="00B050"/>
                </a:solidFill>
                <a:latin typeface="+mn-ea"/>
                <a:cs typeface="Arial"/>
                <a:sym typeface="Arial"/>
              </a:rPr>
              <a:t>エラー時の処理</a:t>
            </a:r>
          </a:p>
          <a:p>
            <a:pPr lvl="0"/>
            <a:r>
              <a:rPr lang="ja-JP" altLang="en-US" sz="600">
                <a:solidFill>
                  <a:schemeClr val="dk1"/>
                </a:solidFill>
                <a:latin typeface="+mn-ea"/>
                <a:cs typeface="Arial"/>
                <a:sym typeface="Arial"/>
              </a:rPr>
              <a:t>  </a:t>
            </a:r>
            <a:r>
              <a:rPr lang="en-US" altLang="ja-JP" sz="600">
                <a:solidFill>
                  <a:schemeClr val="dk1"/>
                </a:solidFill>
                <a:latin typeface="+mn-ea"/>
                <a:cs typeface="Arial"/>
                <a:sym typeface="Arial"/>
              </a:rPr>
              <a:t>.</a:t>
            </a:r>
            <a:r>
              <a:rPr lang="en-US" sz="600">
                <a:solidFill>
                  <a:schemeClr val="dk1"/>
                </a:solidFill>
                <a:latin typeface="+mn-ea"/>
                <a:cs typeface="Arial"/>
                <a:sym typeface="Arial"/>
              </a:rPr>
              <a:t>fail(function(XMLHttpRequest, textStatus, errorThrown){</a:t>
            </a:r>
          </a:p>
          <a:p>
            <a:pPr lvl="0"/>
            <a:r>
              <a:rPr lang="en-US" sz="600">
                <a:solidFill>
                  <a:schemeClr val="dk1"/>
                </a:solidFill>
                <a:latin typeface="+mn-ea"/>
                <a:cs typeface="Arial"/>
                <a:sym typeface="Arial"/>
              </a:rPr>
              <a:t>      console(errorThrown);</a:t>
            </a:r>
          </a:p>
          <a:p>
            <a:pPr lvl="0"/>
            <a:r>
              <a:rPr lang="en-US" sz="600">
                <a:solidFill>
                  <a:schemeClr val="dk1"/>
                </a:solidFill>
                <a:latin typeface="+mn-ea"/>
                <a:cs typeface="Arial"/>
                <a:sym typeface="Arial"/>
              </a:rPr>
              <a:t>  });</a:t>
            </a:r>
          </a:p>
          <a:p>
            <a:pPr lvl="0"/>
            <a:r>
              <a:rPr lang="en-US" sz="600">
                <a:solidFill>
                  <a:schemeClr val="dk1"/>
                </a:solidFill>
                <a:latin typeface="+mn-ea"/>
                <a:cs typeface="Arial"/>
                <a:sym typeface="Arial"/>
              </a:rPr>
              <a:t>};</a:t>
            </a:r>
            <a:endParaRPr sz="600" b="0" i="0" u="none" strike="noStrike" cap="none">
              <a:solidFill>
                <a:schemeClr val="dk1"/>
              </a:solidFill>
              <a:latin typeface="+mn-ea"/>
              <a:cs typeface="Arial"/>
              <a:sym typeface="Arial"/>
            </a:endParaRPr>
          </a:p>
        </p:txBody>
      </p:sp>
      <p:sp>
        <p:nvSpPr>
          <p:cNvPr id="34" name="Google Shape;575;p31"/>
          <p:cNvSpPr/>
          <p:nvPr/>
        </p:nvSpPr>
        <p:spPr>
          <a:xfrm>
            <a:off x="5292152" y="4515990"/>
            <a:ext cx="2556000" cy="216000"/>
          </a:xfrm>
          <a:prstGeom prst="round2Diag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コード</a:t>
            </a:r>
            <a:r>
              <a:rPr lang="ja-JP" altLang="en-US" sz="1400" b="1" i="0" u="none" strike="noStrike" cap="none" smtClean="0">
                <a:solidFill>
                  <a:schemeClr val="lt1"/>
                </a:solidFill>
                <a:latin typeface="游ゴシック" panose="020B0400000000000000" pitchFamily="50" charset="-128"/>
                <a:ea typeface="游ゴシック" panose="020B0400000000000000" pitchFamily="50" charset="-128"/>
                <a:cs typeface="Arial"/>
                <a:sym typeface="Arial"/>
              </a:rPr>
              <a:t>（後半）</a:t>
            </a:r>
            <a:endParaRPr sz="1400" b="1" i="0" u="none" strike="noStrike" cap="none">
              <a:solidFill>
                <a:schemeClr val="lt1"/>
              </a:solidFill>
              <a:latin typeface="游ゴシック" panose="020B0400000000000000" pitchFamily="50" charset="-128"/>
              <a:ea typeface="游ゴシック" panose="020B0400000000000000" pitchFamily="50" charset="-128"/>
              <a:cs typeface="Arial"/>
              <a:sym typeface="Arial"/>
            </a:endParaRPr>
          </a:p>
        </p:txBody>
      </p:sp>
      <p:grpSp>
        <p:nvGrpSpPr>
          <p:cNvPr id="15" name="グループ化 14"/>
          <p:cNvGrpSpPr/>
          <p:nvPr/>
        </p:nvGrpSpPr>
        <p:grpSpPr>
          <a:xfrm>
            <a:off x="0" y="-12143"/>
            <a:ext cx="9144000" cy="714736"/>
            <a:chOff x="0" y="-12143"/>
            <a:chExt cx="9144000" cy="714736"/>
          </a:xfrm>
        </p:grpSpPr>
        <p:sp>
          <p:nvSpPr>
            <p:cNvPr id="22"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ユーザ側からリクエストを停止する</a:t>
              </a:r>
            </a:p>
          </p:txBody>
        </p:sp>
        <p:sp>
          <p:nvSpPr>
            <p:cNvPr id="2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5" name="ホームベース 2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2</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9805686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t>
            </a:r>
            <a:r>
              <a:rPr lang="en-US" altLang="ja-JP" err="1" smtClean="0"/>
              <a:t>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88</a:t>
            </a:fld>
            <a:endParaRPr lang="ja-JP" altLang="en-US"/>
          </a:p>
        </p:txBody>
      </p:sp>
      <p:grpSp>
        <p:nvGrpSpPr>
          <p:cNvPr id="23" name="Google Shape;589;p32"/>
          <p:cNvGrpSpPr/>
          <p:nvPr/>
        </p:nvGrpSpPr>
        <p:grpSpPr>
          <a:xfrm>
            <a:off x="60556" y="685013"/>
            <a:ext cx="9022888" cy="853117"/>
            <a:chOff x="215517" y="933308"/>
            <a:chExt cx="8654882" cy="1156951"/>
          </a:xfrm>
        </p:grpSpPr>
        <p:sp>
          <p:nvSpPr>
            <p:cNvPr id="28"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29" name="Google Shape;591;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rPr>
                <a:t>3</a:t>
              </a:r>
              <a:endParaRPr lang="en-US" sz="1400" smtClean="0">
                <a:solidFill>
                  <a:schemeClr val="lt1"/>
                </a:solidFill>
                <a:latin typeface="+mj-ea"/>
                <a:ea typeface="+mj-ea"/>
              </a:endParaRPr>
            </a:p>
          </p:txBody>
        </p:sp>
        <p:sp>
          <p:nvSpPr>
            <p:cNvPr id="30"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編集画面上部の[保存]を押下し</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、続けて</a:t>
              </a: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[閉じる]を押下してJavaScript編集画面を閉じます。</a:t>
              </a:r>
              <a:endParaRPr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31" name="Google Shape;593;p32"/>
          <p:cNvGrpSpPr/>
          <p:nvPr/>
        </p:nvGrpSpPr>
        <p:grpSpPr>
          <a:xfrm>
            <a:off x="60556" y="1538130"/>
            <a:ext cx="9022890" cy="3132000"/>
            <a:chOff x="215517" y="933308"/>
            <a:chExt cx="8654883" cy="1156951"/>
          </a:xfrm>
        </p:grpSpPr>
        <p:sp>
          <p:nvSpPr>
            <p:cNvPr id="32" name="Google Shape;594;p32"/>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33" name="Google Shape;595;p32"/>
            <p:cNvSpPr/>
            <p:nvPr/>
          </p:nvSpPr>
          <p:spPr>
            <a:xfrm>
              <a:off x="215517" y="933308"/>
              <a:ext cx="208378" cy="1156951"/>
            </a:xfrm>
            <a:prstGeom prst="rect">
              <a:avLst/>
            </a:prstGeom>
            <a:blipFill rotWithShape="1">
              <a:blip r:embed="rId2">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sym typeface="Arial"/>
                </a:rPr>
                <a:t>4</a:t>
              </a:r>
              <a:endParaRPr sz="1100" b="0" i="0" u="none" strike="noStrike" cap="none">
                <a:solidFill>
                  <a:schemeClr val="lt1"/>
                </a:solidFill>
                <a:latin typeface="+mj-ea"/>
                <a:ea typeface="+mj-ea"/>
                <a:sym typeface="Arial"/>
              </a:endParaRPr>
            </a:p>
          </p:txBody>
        </p:sp>
        <p:sp>
          <p:nvSpPr>
            <p:cNvPr id="34" name="Google Shape;596;p32"/>
            <p:cNvSpPr txBox="1"/>
            <p:nvPr/>
          </p:nvSpPr>
          <p:spPr>
            <a:xfrm>
              <a:off x="423894" y="933308"/>
              <a:ext cx="8247765" cy="96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実行して動作をご確認ください</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sp>
        <p:nvSpPr>
          <p:cNvPr id="38" name="正方形/長方形 37"/>
          <p:cNvSpPr/>
          <p:nvPr/>
        </p:nvSpPr>
        <p:spPr>
          <a:xfrm>
            <a:off x="4454821" y="2405709"/>
            <a:ext cx="245580" cy="307777"/>
          </a:xfrm>
          <a:prstGeom prst="rect">
            <a:avLst/>
          </a:prstGeom>
        </p:spPr>
        <p:txBody>
          <a:bodyPr wrap="none">
            <a:spAutoFit/>
          </a:bodyPr>
          <a:lstStyle/>
          <a:p>
            <a:r>
              <a:rPr lang="ja-JP" altLang="en-US">
                <a:latin typeface="メイリオ" panose="020B0604030504040204" pitchFamily="50" charset="-128"/>
                <a:ea typeface="メイリオ" panose="020B0604030504040204" pitchFamily="50" charset="-128"/>
              </a:rPr>
              <a:t> </a:t>
            </a:r>
          </a:p>
        </p:txBody>
      </p:sp>
      <p:pic>
        <p:nvPicPr>
          <p:cNvPr id="5" name="図 4"/>
          <p:cNvPicPr>
            <a:picLocks noChangeAspect="1"/>
          </p:cNvPicPr>
          <p:nvPr/>
        </p:nvPicPr>
        <p:blipFill>
          <a:blip r:embed="rId3"/>
          <a:stretch>
            <a:fillRect/>
          </a:stretch>
        </p:blipFill>
        <p:spPr>
          <a:xfrm>
            <a:off x="4382613" y="984341"/>
            <a:ext cx="2965845" cy="324000"/>
          </a:xfrm>
          <a:prstGeom prst="rect">
            <a:avLst/>
          </a:prstGeom>
          <a:ln>
            <a:solidFill>
              <a:schemeClr val="tx1">
                <a:lumMod val="75000"/>
                <a:lumOff val="25000"/>
              </a:schemeClr>
            </a:solidFill>
          </a:ln>
        </p:spPr>
      </p:pic>
      <p:pic>
        <p:nvPicPr>
          <p:cNvPr id="6" name="図 5"/>
          <p:cNvPicPr>
            <a:picLocks noChangeAspect="1"/>
          </p:cNvPicPr>
          <p:nvPr/>
        </p:nvPicPr>
        <p:blipFill>
          <a:blip r:embed="rId4"/>
          <a:stretch>
            <a:fillRect/>
          </a:stretch>
        </p:blipFill>
        <p:spPr>
          <a:xfrm>
            <a:off x="8055021" y="984341"/>
            <a:ext cx="662728" cy="324000"/>
          </a:xfrm>
          <a:prstGeom prst="rect">
            <a:avLst/>
          </a:prstGeom>
          <a:ln>
            <a:solidFill>
              <a:schemeClr val="tx1">
                <a:lumMod val="75000"/>
                <a:lumOff val="25000"/>
              </a:schemeClr>
            </a:solidFill>
          </a:ln>
        </p:spPr>
      </p:pic>
      <p:sp>
        <p:nvSpPr>
          <p:cNvPr id="41" name="右矢印 40"/>
          <p:cNvSpPr/>
          <p:nvPr/>
        </p:nvSpPr>
        <p:spPr>
          <a:xfrm>
            <a:off x="7527864" y="942688"/>
            <a:ext cx="396000" cy="39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046909" y="1020309"/>
            <a:ext cx="25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8388464" y="771550"/>
            <a:ext cx="360000" cy="360000"/>
          </a:xfrm>
          <a:prstGeom prst="rect">
            <a:avLst/>
          </a:prstGeom>
          <a:no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100" b="1">
                <a:solidFill>
                  <a:srgbClr val="FF0000"/>
                </a:solidFill>
                <a:latin typeface="+mn-ea"/>
                <a:cs typeface="Arial"/>
                <a:sym typeface="Arial"/>
              </a:rPr>
              <a:t>②</a:t>
            </a:r>
            <a:endParaRPr kumimoji="1" lang="ja-JP" altLang="en-US" sz="1100" b="1" i="0" u="none" strike="noStrike" cap="none">
              <a:solidFill>
                <a:srgbClr val="FF0000"/>
              </a:solidFill>
              <a:latin typeface="+mn-ea"/>
              <a:cs typeface="Arial"/>
              <a:sym typeface="Arial"/>
            </a:endParaRPr>
          </a:p>
        </p:txBody>
      </p:sp>
      <p:sp>
        <p:nvSpPr>
          <p:cNvPr id="45" name="正方形/長方形 44"/>
          <p:cNvSpPr/>
          <p:nvPr/>
        </p:nvSpPr>
        <p:spPr>
          <a:xfrm>
            <a:off x="7012401" y="773741"/>
            <a:ext cx="360000" cy="360000"/>
          </a:xfrm>
          <a:prstGeom prst="rect">
            <a:avLst/>
          </a:prstGeom>
          <a:no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r>
              <a:rPr lang="ja-JP" altLang="en-US" sz="1100" b="1">
                <a:solidFill>
                  <a:srgbClr val="FF0000"/>
                </a:solidFill>
                <a:latin typeface="+mn-ea"/>
                <a:cs typeface="Arial"/>
                <a:sym typeface="Arial"/>
              </a:rPr>
              <a:t>①</a:t>
            </a:r>
            <a:endParaRPr kumimoji="1" lang="ja-JP" altLang="en-US" sz="1100" b="1" i="0" u="none" strike="noStrike" cap="none">
              <a:solidFill>
                <a:srgbClr val="FF0000"/>
              </a:solidFill>
              <a:latin typeface="+mn-ea"/>
              <a:cs typeface="Arial"/>
              <a:sym typeface="Arial"/>
            </a:endParaRPr>
          </a:p>
        </p:txBody>
      </p:sp>
      <p:sp>
        <p:nvSpPr>
          <p:cNvPr id="46" name="正方形/長方形 45"/>
          <p:cNvSpPr/>
          <p:nvPr/>
        </p:nvSpPr>
        <p:spPr>
          <a:xfrm>
            <a:off x="8419878" y="1020309"/>
            <a:ext cx="25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5"/>
          <a:stretch>
            <a:fillRect/>
          </a:stretch>
        </p:blipFill>
        <p:spPr>
          <a:xfrm>
            <a:off x="683569" y="1983533"/>
            <a:ext cx="3005607" cy="1800000"/>
          </a:xfrm>
          <a:prstGeom prst="rect">
            <a:avLst/>
          </a:prstGeom>
          <a:ln>
            <a:solidFill>
              <a:schemeClr val="tx1">
                <a:lumMod val="75000"/>
                <a:lumOff val="25000"/>
              </a:schemeClr>
            </a:solidFill>
          </a:ln>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05" y="1983533"/>
            <a:ext cx="2928110" cy="1800000"/>
          </a:xfrm>
          <a:prstGeom prst="rect">
            <a:avLst/>
          </a:prstGeom>
          <a:ln>
            <a:solidFill>
              <a:schemeClr val="tx1"/>
            </a:solidFill>
          </a:ln>
        </p:spPr>
      </p:pic>
      <p:sp>
        <p:nvSpPr>
          <p:cNvPr id="50" name="楕円 49"/>
          <p:cNvSpPr/>
          <p:nvPr/>
        </p:nvSpPr>
        <p:spPr>
          <a:xfrm>
            <a:off x="2909511" y="1983533"/>
            <a:ext cx="192574" cy="18558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a:stCxn id="50" idx="4"/>
          </p:cNvCxnSpPr>
          <p:nvPr/>
        </p:nvCxnSpPr>
        <p:spPr>
          <a:xfrm flipH="1">
            <a:off x="2814053" y="2169117"/>
            <a:ext cx="191745" cy="4714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83570" y="3809608"/>
            <a:ext cx="3034523" cy="246221"/>
          </a:xfrm>
          <a:prstGeom prst="rect">
            <a:avLst/>
          </a:prstGeom>
          <a:noFill/>
        </p:spPr>
        <p:txBody>
          <a:bodyPr wrap="square" rtlCol="0">
            <a:spAutoFit/>
          </a:bodyPr>
          <a:lstStyle/>
          <a:p>
            <a:pPr algn="ctr"/>
            <a:r>
              <a:rPr lang="ja-JP" altLang="en-US" sz="1000" smtClean="0"/>
              <a:t>停止ボタンをクリックすることで処理を停止</a:t>
            </a:r>
            <a:endParaRPr kumimoji="1" lang="ja-JP" altLang="en-US" sz="1000" smtClean="0"/>
          </a:p>
        </p:txBody>
      </p:sp>
      <p:sp>
        <p:nvSpPr>
          <p:cNvPr id="53" name="テキスト ボックス 52"/>
          <p:cNvSpPr txBox="1"/>
          <p:nvPr/>
        </p:nvSpPr>
        <p:spPr>
          <a:xfrm>
            <a:off x="765925" y="3351685"/>
            <a:ext cx="1440000" cy="252000"/>
          </a:xfrm>
          <a:prstGeom prst="rect">
            <a:avLst/>
          </a:prstGeom>
          <a:solidFill>
            <a:schemeClr val="bg1">
              <a:lumMod val="95000"/>
            </a:schemeClr>
          </a:solidFill>
        </p:spPr>
        <p:txBody>
          <a:bodyPr wrap="square" rtlCol="0">
            <a:spAutoFit/>
          </a:bodyPr>
          <a:lstStyle/>
          <a:p>
            <a:pPr algn="ctr"/>
            <a:r>
              <a:rPr lang="ja-JP" altLang="en-US" sz="1000" smtClean="0">
                <a:solidFill>
                  <a:schemeClr val="accent6"/>
                </a:solidFill>
              </a:rPr>
              <a:t>停止される</a:t>
            </a:r>
            <a:endParaRPr kumimoji="1" lang="ja-JP" altLang="en-US" sz="1000" smtClean="0">
              <a:solidFill>
                <a:schemeClr val="accent6"/>
              </a:solidFill>
            </a:endParaRPr>
          </a:p>
        </p:txBody>
      </p:sp>
      <p:sp>
        <p:nvSpPr>
          <p:cNvPr id="54" name="正方形/長方形 53"/>
          <p:cNvSpPr/>
          <p:nvPr/>
        </p:nvSpPr>
        <p:spPr>
          <a:xfrm>
            <a:off x="765765" y="2447635"/>
            <a:ext cx="1440160" cy="113604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コンテンツ プレースホルダー 17"/>
          <p:cNvPicPr>
            <a:picLocks noGrp="1" noChangeAspect="1"/>
          </p:cNvPicPr>
          <p:nvPr>
            <p:ph sz="quarter" idx="13"/>
          </p:nvPr>
        </p:nvPicPr>
        <p:blipFill>
          <a:blip r:embed="rId7" cstate="print">
            <a:extLst>
              <a:ext uri="{28A0092B-C50C-407E-A947-70E740481C1C}">
                <a14:useLocalDpi xmlns:a14="http://schemas.microsoft.com/office/drawing/2010/main" val="0"/>
              </a:ext>
            </a:extLst>
          </a:blip>
          <a:stretch>
            <a:fillRect/>
          </a:stretch>
        </p:blipFill>
        <p:spPr>
          <a:xfrm>
            <a:off x="2355847" y="2640532"/>
            <a:ext cx="1232308" cy="360000"/>
          </a:xfrm>
          <a:ln>
            <a:solidFill>
              <a:srgbClr val="FF0000"/>
            </a:solidFill>
          </a:ln>
        </p:spPr>
      </p:pic>
      <p:sp>
        <p:nvSpPr>
          <p:cNvPr id="58" name="Google Shape;600;p32"/>
          <p:cNvSpPr/>
          <p:nvPr/>
        </p:nvSpPr>
        <p:spPr>
          <a:xfrm>
            <a:off x="4501490" y="1955359"/>
            <a:ext cx="3999736" cy="2520000"/>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9" name="Google Shape;601;p32"/>
          <p:cNvSpPr/>
          <p:nvPr/>
        </p:nvSpPr>
        <p:spPr>
          <a:xfrm>
            <a:off x="4499993" y="1767509"/>
            <a:ext cx="2713560" cy="183600"/>
          </a:xfrm>
          <a:prstGeom prst="round1Rect">
            <a:avLst>
              <a:gd name="adj" fmla="val 16667"/>
            </a:avLst>
          </a:prstGeom>
          <a:blipFill rotWithShape="1">
            <a:blip r:embed="rId8">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Tips</a:t>
            </a:r>
            <a:endParaRPr sz="1400" b="0" i="0" u="none" strike="noStrike" cap="none">
              <a:solidFill>
                <a:schemeClr val="lt1"/>
              </a:solidFill>
              <a:latin typeface="Arial"/>
              <a:ea typeface="Arial"/>
              <a:cs typeface="Arial"/>
              <a:sym typeface="Arial"/>
            </a:endParaRPr>
          </a:p>
        </p:txBody>
      </p:sp>
      <p:sp>
        <p:nvSpPr>
          <p:cNvPr id="60" name="Google Shape;602;p32"/>
          <p:cNvSpPr txBox="1"/>
          <p:nvPr/>
        </p:nvSpPr>
        <p:spPr>
          <a:xfrm>
            <a:off x="4499993" y="2019565"/>
            <a:ext cx="39600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200" b="1" smtClean="0">
                <a:solidFill>
                  <a:schemeClr val="dk1"/>
                </a:solidFill>
                <a:latin typeface="+mn-ea"/>
                <a:cs typeface="Quattrocento Sans"/>
                <a:sym typeface="Quattrocento Sans"/>
              </a:rPr>
              <a:t>プロシジャコマンドのスリープ処理について</a:t>
            </a:r>
            <a:endParaRPr sz="1200" b="1" i="0" u="none" strike="noStrike" cap="none">
              <a:solidFill>
                <a:schemeClr val="dk1"/>
              </a:solidFill>
              <a:latin typeface="+mn-ea"/>
              <a:cs typeface="Quattrocento Sans"/>
              <a:sym typeface="Quattrocento Sans"/>
            </a:endParaRPr>
          </a:p>
        </p:txBody>
      </p:sp>
      <p:sp>
        <p:nvSpPr>
          <p:cNvPr id="61" name="Google Shape;602;p32"/>
          <p:cNvSpPr txBox="1"/>
          <p:nvPr/>
        </p:nvSpPr>
        <p:spPr>
          <a:xfrm>
            <a:off x="4499993" y="2307693"/>
            <a:ext cx="3996000" cy="430847"/>
          </a:xfrm>
          <a:prstGeom prst="rect">
            <a:avLst/>
          </a:prstGeom>
          <a:noFill/>
          <a:ln>
            <a:noFill/>
          </a:ln>
        </p:spPr>
        <p:txBody>
          <a:bodyPr spcFirstLastPara="1" wrap="square" lIns="91425" tIns="45700" rIns="91425" bIns="45700" anchor="t" anchorCtr="0">
            <a:spAutoFit/>
          </a:bodyPr>
          <a:lstStyle/>
          <a:p>
            <a:pPr marL="144000" lvl="0"/>
            <a:r>
              <a:rPr lang="ja-JP" altLang="en-US" sz="1100" smtClean="0">
                <a:solidFill>
                  <a:schemeClr val="dk1"/>
                </a:solidFill>
                <a:latin typeface="+mn-ea"/>
                <a:cs typeface="Quattrocento Sans"/>
                <a:sym typeface="Quattrocento Sans"/>
              </a:rPr>
              <a:t>本動作確認用にプロシジャの処理時間を</a:t>
            </a:r>
            <a:r>
              <a:rPr lang="en-US" altLang="ja-JP" sz="1100" smtClean="0">
                <a:solidFill>
                  <a:schemeClr val="dk1"/>
                </a:solidFill>
                <a:latin typeface="+mn-ea"/>
                <a:cs typeface="Quattrocento Sans"/>
                <a:sym typeface="Quattrocento Sans"/>
              </a:rPr>
              <a:t/>
            </a:r>
            <a:br>
              <a:rPr lang="en-US" altLang="ja-JP" sz="1100" smtClean="0">
                <a:solidFill>
                  <a:schemeClr val="dk1"/>
                </a:solidFill>
                <a:latin typeface="+mn-ea"/>
                <a:cs typeface="Quattrocento Sans"/>
                <a:sym typeface="Quattrocento Sans"/>
              </a:rPr>
            </a:br>
            <a:r>
              <a:rPr lang="ja-JP" altLang="en-US" sz="1100" smtClean="0">
                <a:solidFill>
                  <a:schemeClr val="dk1"/>
                </a:solidFill>
                <a:latin typeface="+mn-ea"/>
                <a:cs typeface="Quattrocento Sans"/>
                <a:sym typeface="Quattrocento Sans"/>
              </a:rPr>
              <a:t>延長させたい場合は以下の方法があります。</a:t>
            </a:r>
            <a:endParaRPr sz="1100" i="0" u="none" strike="noStrike" cap="none">
              <a:solidFill>
                <a:schemeClr val="dk1"/>
              </a:solidFill>
              <a:latin typeface="+mn-ea"/>
              <a:cs typeface="Quattrocento Sans"/>
              <a:sym typeface="Quattrocento Sans"/>
            </a:endParaRPr>
          </a:p>
        </p:txBody>
      </p:sp>
      <p:sp>
        <p:nvSpPr>
          <p:cNvPr id="62" name="Google Shape;602;p32"/>
          <p:cNvSpPr txBox="1"/>
          <p:nvPr/>
        </p:nvSpPr>
        <p:spPr>
          <a:xfrm>
            <a:off x="4499993" y="2847629"/>
            <a:ext cx="3996000" cy="938678"/>
          </a:xfrm>
          <a:prstGeom prst="rect">
            <a:avLst/>
          </a:prstGeom>
          <a:noFill/>
          <a:ln>
            <a:noFill/>
          </a:ln>
        </p:spPr>
        <p:txBody>
          <a:bodyPr spcFirstLastPara="1" wrap="square" lIns="91425" tIns="45700" rIns="91425" bIns="45700" anchor="t" anchorCtr="0">
            <a:spAutoFit/>
          </a:bodyPr>
          <a:lstStyle/>
          <a:p>
            <a:pPr marL="144000" lvl="0"/>
            <a:r>
              <a:rPr lang="ja-JP" altLang="en-US" sz="1100" smtClean="0">
                <a:solidFill>
                  <a:schemeClr val="dk1"/>
                </a:solidFill>
                <a:latin typeface="+mn-ea"/>
                <a:cs typeface="Quattrocento Sans"/>
                <a:sym typeface="Quattrocento Sans"/>
              </a:rPr>
              <a:t>①</a:t>
            </a:r>
            <a:r>
              <a:rPr lang="en-US" altLang="ja-JP" sz="1100" smtClean="0">
                <a:solidFill>
                  <a:schemeClr val="dk1"/>
                </a:solidFill>
                <a:latin typeface="+mn-ea"/>
                <a:cs typeface="Quattrocento Sans"/>
                <a:sym typeface="Quattrocento Sans"/>
              </a:rPr>
              <a:t>SLEEP</a:t>
            </a:r>
            <a:r>
              <a:rPr lang="ja-JP" altLang="en-US" sz="1100" smtClean="0">
                <a:solidFill>
                  <a:schemeClr val="dk1"/>
                </a:solidFill>
                <a:latin typeface="+mn-ea"/>
                <a:cs typeface="Quattrocento Sans"/>
                <a:sym typeface="Quattrocento Sans"/>
              </a:rPr>
              <a:t>コマンド（ダイアログコマンド、秒数）</a:t>
            </a:r>
            <a:r>
              <a:rPr lang="en-US" altLang="ja-JP" sz="1100" smtClean="0">
                <a:solidFill>
                  <a:schemeClr val="dk1"/>
                </a:solidFill>
                <a:latin typeface="+mn-ea"/>
                <a:cs typeface="Quattrocento Sans"/>
                <a:sym typeface="Quattrocento Sans"/>
              </a:rPr>
              <a:t/>
            </a:r>
            <a:br>
              <a:rPr lang="en-US" altLang="ja-JP" sz="1100" smtClean="0">
                <a:solidFill>
                  <a:schemeClr val="dk1"/>
                </a:solidFill>
                <a:latin typeface="+mn-ea"/>
                <a:cs typeface="Quattrocento Sans"/>
                <a:sym typeface="Quattrocento Sans"/>
              </a:rPr>
            </a:br>
            <a:r>
              <a:rPr lang="ja-JP" altLang="en-US" sz="1100" smtClean="0">
                <a:solidFill>
                  <a:schemeClr val="dk1"/>
                </a:solidFill>
                <a:latin typeface="+mn-ea"/>
                <a:cs typeface="Quattrocento Sans"/>
                <a:sym typeface="Quattrocento Sans"/>
              </a:rPr>
              <a:t>　</a:t>
            </a:r>
            <a:r>
              <a:rPr lang="en-US" altLang="ja-JP" sz="1100" smtClean="0">
                <a:solidFill>
                  <a:schemeClr val="dk1"/>
                </a:solidFill>
                <a:latin typeface="+mn-ea"/>
                <a:cs typeface="Quattrocento Sans"/>
                <a:sym typeface="Quattrocento Sans"/>
              </a:rPr>
              <a:t/>
            </a:r>
            <a:br>
              <a:rPr lang="en-US" altLang="ja-JP" sz="1100" smtClean="0">
                <a:solidFill>
                  <a:schemeClr val="dk1"/>
                </a:solidFill>
                <a:latin typeface="+mn-ea"/>
                <a:cs typeface="Quattrocento Sans"/>
                <a:sym typeface="Quattrocento Sans"/>
              </a:rPr>
            </a:br>
            <a:endParaRPr lang="en-US" altLang="ja-JP" sz="1100" smtClean="0">
              <a:solidFill>
                <a:schemeClr val="dk1"/>
              </a:solidFill>
              <a:latin typeface="+mn-ea"/>
              <a:cs typeface="Quattrocento Sans"/>
              <a:sym typeface="Quattrocento Sans"/>
            </a:endParaRPr>
          </a:p>
          <a:p>
            <a:pPr marL="144000" lvl="0"/>
            <a:endParaRPr lang="en-US" altLang="ja-JP" sz="1100">
              <a:solidFill>
                <a:schemeClr val="dk1"/>
              </a:solidFill>
              <a:latin typeface="+mn-ea"/>
              <a:cs typeface="Quattrocento Sans"/>
              <a:sym typeface="Quattrocento Sans"/>
            </a:endParaRPr>
          </a:p>
          <a:p>
            <a:pPr marL="144000" lvl="0"/>
            <a:r>
              <a:rPr lang="ja-JP" altLang="en-US" sz="1100" smtClean="0">
                <a:solidFill>
                  <a:schemeClr val="dk1"/>
                </a:solidFill>
                <a:latin typeface="+mn-ea"/>
                <a:cs typeface="Quattrocento Sans"/>
                <a:sym typeface="Quattrocento Sans"/>
              </a:rPr>
              <a:t>②</a:t>
            </a:r>
            <a:r>
              <a:rPr lang="en-US" altLang="ja-JP" sz="1100" smtClean="0">
                <a:solidFill>
                  <a:schemeClr val="dk1"/>
                </a:solidFill>
                <a:latin typeface="+mn-ea"/>
                <a:cs typeface="Quattrocento Sans"/>
                <a:sym typeface="Quattrocento Sans"/>
              </a:rPr>
              <a:t>SLEEP</a:t>
            </a:r>
            <a:r>
              <a:rPr lang="ja-JP" altLang="en-US" sz="1100" smtClean="0">
                <a:solidFill>
                  <a:schemeClr val="dk1"/>
                </a:solidFill>
                <a:latin typeface="+mn-ea"/>
                <a:cs typeface="Quattrocento Sans"/>
                <a:sym typeface="Quattrocento Sans"/>
              </a:rPr>
              <a:t>関数（一時項目、指定秒数ｘ行数）</a:t>
            </a:r>
            <a:endParaRPr lang="en-US" altLang="ja-JP" sz="1100" smtClean="0">
              <a:solidFill>
                <a:schemeClr val="dk1"/>
              </a:solidFill>
              <a:latin typeface="+mn-ea"/>
              <a:cs typeface="Quattrocento Sans"/>
              <a:sym typeface="Quattrocento Sans"/>
            </a:endParaRPr>
          </a:p>
        </p:txBody>
      </p:sp>
      <p:sp>
        <p:nvSpPr>
          <p:cNvPr id="63" name="テキスト ボックス 62"/>
          <p:cNvSpPr txBox="1"/>
          <p:nvPr/>
        </p:nvSpPr>
        <p:spPr>
          <a:xfrm>
            <a:off x="4932041" y="3146694"/>
            <a:ext cx="828000" cy="252000"/>
          </a:xfrm>
          <a:prstGeom prst="rect">
            <a:avLst/>
          </a:prstGeom>
          <a:noFill/>
          <a:ln w="9525">
            <a:solidFill>
              <a:srgbClr val="000000"/>
            </a:solidFill>
            <a:prstDash val="sysDot"/>
          </a:ln>
        </p:spPr>
        <p:txBody>
          <a:bodyPr wrap="none" rtlCol="0">
            <a:spAutoFit/>
          </a:bodyPr>
          <a:lstStyle/>
          <a:p>
            <a:r>
              <a:rPr lang="en-US" altLang="ja-JP" sz="1200" smtClean="0">
                <a:latin typeface="+mn-ea"/>
              </a:rPr>
              <a:t>SLEEP </a:t>
            </a:r>
            <a:r>
              <a:rPr lang="en-US" altLang="ja-JP" sz="1200" smtClean="0">
                <a:solidFill>
                  <a:srgbClr val="FF0000"/>
                </a:solidFill>
                <a:latin typeface="+mn-ea"/>
              </a:rPr>
              <a:t>n</a:t>
            </a:r>
            <a:endParaRPr kumimoji="1" lang="ja-JP" altLang="en-US" sz="1200" smtClean="0">
              <a:solidFill>
                <a:srgbClr val="FF0000"/>
              </a:solidFill>
              <a:latin typeface="+mn-ea"/>
            </a:endParaRPr>
          </a:p>
        </p:txBody>
      </p:sp>
      <p:sp>
        <p:nvSpPr>
          <p:cNvPr id="64" name="テキスト ボックス 63"/>
          <p:cNvSpPr txBox="1"/>
          <p:nvPr/>
        </p:nvSpPr>
        <p:spPr>
          <a:xfrm>
            <a:off x="4932041" y="3866774"/>
            <a:ext cx="3204000" cy="252000"/>
          </a:xfrm>
          <a:prstGeom prst="rect">
            <a:avLst/>
          </a:prstGeom>
          <a:noFill/>
          <a:ln w="9525">
            <a:solidFill>
              <a:srgbClr val="000000"/>
            </a:solidFill>
            <a:prstDash val="sysDot"/>
          </a:ln>
        </p:spPr>
        <p:txBody>
          <a:bodyPr wrap="square" rtlCol="0">
            <a:spAutoFit/>
          </a:bodyPr>
          <a:lstStyle/>
          <a:p>
            <a:r>
              <a:rPr lang="en-US" altLang="ja-JP" sz="1200" smtClean="0">
                <a:latin typeface="+mn-ea"/>
              </a:rPr>
              <a:t>COMPUTE field/I4 = SLEEP(</a:t>
            </a:r>
            <a:r>
              <a:rPr lang="en-US" altLang="ja-JP" sz="1200" smtClean="0">
                <a:solidFill>
                  <a:srgbClr val="FF0000"/>
                </a:solidFill>
                <a:latin typeface="+mn-ea"/>
              </a:rPr>
              <a:t>n.n</a:t>
            </a:r>
            <a:r>
              <a:rPr lang="en-US" altLang="ja-JP" sz="1200" smtClean="0">
                <a:latin typeface="+mn-ea"/>
              </a:rPr>
              <a:t>,’I4’);</a:t>
            </a:r>
            <a:endParaRPr kumimoji="1" lang="ja-JP" altLang="en-US" sz="1200" smtClean="0">
              <a:latin typeface="+mn-ea"/>
            </a:endParaRPr>
          </a:p>
        </p:txBody>
      </p:sp>
      <p:grpSp>
        <p:nvGrpSpPr>
          <p:cNvPr id="39" name="グループ化 38"/>
          <p:cNvGrpSpPr/>
          <p:nvPr/>
        </p:nvGrpSpPr>
        <p:grpSpPr>
          <a:xfrm>
            <a:off x="0" y="-12143"/>
            <a:ext cx="9144000" cy="714736"/>
            <a:chOff x="0" y="-12143"/>
            <a:chExt cx="9144000" cy="714736"/>
          </a:xfrm>
        </p:grpSpPr>
        <p:sp>
          <p:nvSpPr>
            <p:cNvPr id="40" name="Google Shape;506;p14"/>
            <p:cNvSpPr txBox="1">
              <a:spLocks/>
            </p:cNvSpPr>
            <p:nvPr/>
          </p:nvSpPr>
          <p:spPr>
            <a:xfrm>
              <a:off x="0" y="-8284"/>
              <a:ext cx="9144000" cy="637580"/>
            </a:xfrm>
            <a:prstGeom prst="rect">
              <a:avLst/>
            </a:prstGeom>
            <a:blipFill rotWithShape="1">
              <a:blip r:embed="rId2">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ユーザ側からリクエストを停止する</a:t>
              </a:r>
            </a:p>
          </p:txBody>
        </p:sp>
        <p:sp>
          <p:nvSpPr>
            <p:cNvPr id="4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4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56" name="ホームベース 55"/>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57"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6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a:solidFill>
                    <a:schemeClr val="tx2"/>
                  </a:solidFill>
                  <a:latin typeface="+mj-ea"/>
                  <a:ea typeface="+mj-ea"/>
                  <a:cs typeface="Quattrocento Sans"/>
                  <a:sym typeface="Quattrocento Sans"/>
                </a:rPr>
                <a:t>3</a:t>
              </a:r>
              <a:r>
                <a:rPr lang="en-US" altLang="ja-JP" sz="3200" b="1" smtClean="0">
                  <a:solidFill>
                    <a:schemeClr val="tx2"/>
                  </a:solidFill>
                  <a:latin typeface="+mj-ea"/>
                  <a:ea typeface="+mj-ea"/>
                  <a:cs typeface="Quattrocento Sans"/>
                  <a:sym typeface="Quattrocento Sans"/>
                </a:rPr>
                <a:t>/4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4075224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99;p32"/>
          <p:cNvGrpSpPr/>
          <p:nvPr/>
        </p:nvGrpSpPr>
        <p:grpSpPr>
          <a:xfrm>
            <a:off x="92984" y="689610"/>
            <a:ext cx="8942015" cy="4180791"/>
            <a:chOff x="199882" y="-3366549"/>
            <a:chExt cx="8728602" cy="5525712"/>
          </a:xfrm>
        </p:grpSpPr>
        <p:sp>
          <p:nvSpPr>
            <p:cNvPr id="7" name="Google Shape;600;p32"/>
            <p:cNvSpPr/>
            <p:nvPr/>
          </p:nvSpPr>
          <p:spPr>
            <a:xfrm>
              <a:off x="215516" y="-3116871"/>
              <a:ext cx="8712968" cy="5276034"/>
            </a:xfrm>
            <a:prstGeom prst="snip1Rect">
              <a:avLst>
                <a:gd name="adj" fmla="val 16667"/>
              </a:avLst>
            </a:prstGeom>
            <a:solidFill>
              <a:schemeClr val="lt1"/>
            </a:solidFill>
            <a:ln w="25400"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601;p32"/>
            <p:cNvSpPr/>
            <p:nvPr/>
          </p:nvSpPr>
          <p:spPr>
            <a:xfrm>
              <a:off x="214055" y="-3366549"/>
              <a:ext cx="2648797" cy="242662"/>
            </a:xfrm>
            <a:prstGeom prst="round1Rect">
              <a:avLst>
                <a:gd name="adj" fmla="val 16667"/>
              </a:avLst>
            </a:prstGeom>
            <a:blipFill rotWithShape="1">
              <a:blip r:embed="rId2">
                <a:alphaModFix/>
              </a:blip>
              <a:stretch>
                <a:fillRect/>
              </a:stretch>
            </a:blip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Tips</a:t>
              </a:r>
              <a:endParaRPr sz="1400" b="0" i="0" u="none" strike="noStrike" cap="none">
                <a:solidFill>
                  <a:schemeClr val="lt1"/>
                </a:solidFill>
                <a:latin typeface="Arial"/>
                <a:ea typeface="Arial"/>
                <a:cs typeface="Arial"/>
                <a:sym typeface="Arial"/>
              </a:endParaRPr>
            </a:p>
          </p:txBody>
        </p:sp>
        <p:sp>
          <p:nvSpPr>
            <p:cNvPr id="9" name="Google Shape;602;p32"/>
            <p:cNvSpPr txBox="1"/>
            <p:nvPr/>
          </p:nvSpPr>
          <p:spPr>
            <a:xfrm>
              <a:off x="199882" y="-3111426"/>
              <a:ext cx="8456143" cy="376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200" b="1" smtClean="0">
                  <a:solidFill>
                    <a:srgbClr val="595959"/>
                  </a:solidFill>
                  <a:latin typeface="+mn-ea"/>
                  <a:cs typeface="Quattrocento Sans"/>
                  <a:sym typeface="Quattrocento Sans"/>
                </a:rPr>
                <a:t>XML</a:t>
              </a:r>
              <a:r>
                <a:rPr lang="ja-JP" altLang="en-US" sz="1200" b="1" smtClean="0">
                  <a:solidFill>
                    <a:srgbClr val="595959"/>
                  </a:solidFill>
                  <a:latin typeface="+mn-ea"/>
                  <a:cs typeface="Quattrocento Sans"/>
                  <a:sym typeface="Quattrocento Sans"/>
                </a:rPr>
                <a:t>の応答メッセージの取得（リクエスト停止用の処理概要）</a:t>
              </a:r>
              <a:endParaRPr sz="1200" b="1" i="0" u="none" strike="noStrike" cap="none">
                <a:solidFill>
                  <a:srgbClr val="595959"/>
                </a:solidFill>
                <a:latin typeface="+mn-ea"/>
                <a:cs typeface="Quattrocento Sans"/>
                <a:sym typeface="Quattrocento Sans"/>
              </a:endParaRPr>
            </a:p>
          </p:txBody>
        </p:sp>
        <p:sp>
          <p:nvSpPr>
            <p:cNvPr id="25" name="Google Shape;602;p32"/>
            <p:cNvSpPr txBox="1"/>
            <p:nvPr/>
          </p:nvSpPr>
          <p:spPr>
            <a:xfrm>
              <a:off x="214055" y="-2794563"/>
              <a:ext cx="8456143" cy="569446"/>
            </a:xfrm>
            <a:prstGeom prst="rect">
              <a:avLst/>
            </a:prstGeom>
            <a:noFill/>
            <a:ln>
              <a:noFill/>
            </a:ln>
          </p:spPr>
          <p:txBody>
            <a:bodyPr spcFirstLastPara="1" wrap="square" lIns="91425" tIns="45700" rIns="91425" bIns="45700" anchor="t" anchorCtr="0">
              <a:spAutoFit/>
            </a:bodyPr>
            <a:lstStyle/>
            <a:p>
              <a:pPr marL="144000" lvl="0"/>
              <a:r>
                <a:rPr lang="ja-JP" altLang="en-US" sz="1100" smtClean="0">
                  <a:solidFill>
                    <a:srgbClr val="595959"/>
                  </a:solidFill>
                  <a:latin typeface="+mn-ea"/>
                  <a:cs typeface="Quattrocento Sans"/>
                  <a:sym typeface="Quattrocento Sans"/>
                </a:rPr>
                <a:t>リクエストの停止処理の応答（レスポンス）は、右のような</a:t>
              </a:r>
              <a:r>
                <a:rPr lang="en-US" altLang="ja-JP" sz="1100" smtClean="0">
                  <a:solidFill>
                    <a:srgbClr val="595959"/>
                  </a:solidFill>
                  <a:latin typeface="+mn-ea"/>
                  <a:cs typeface="Quattrocento Sans"/>
                  <a:sym typeface="Quattrocento Sans"/>
                </a:rPr>
                <a:t>XML</a:t>
              </a:r>
              <a:r>
                <a:rPr lang="ja-JP" altLang="en-US" sz="1100" smtClean="0">
                  <a:solidFill>
                    <a:srgbClr val="595959"/>
                  </a:solidFill>
                  <a:latin typeface="+mn-ea"/>
                  <a:cs typeface="Quattrocento Sans"/>
                  <a:sym typeface="Quattrocento Sans"/>
                </a:rPr>
                <a:t>が返ります。</a:t>
              </a:r>
              <a:r>
                <a:rPr lang="en-US" altLang="ja-JP" sz="1100" smtClean="0">
                  <a:solidFill>
                    <a:srgbClr val="595959"/>
                  </a:solidFill>
                  <a:latin typeface="+mn-ea"/>
                  <a:cs typeface="Quattrocento Sans"/>
                  <a:sym typeface="Quattrocento Sans"/>
                </a:rPr>
                <a:t/>
              </a:r>
              <a:br>
                <a:rPr lang="en-US" altLang="ja-JP" sz="1100" smtClean="0">
                  <a:solidFill>
                    <a:srgbClr val="595959"/>
                  </a:solidFill>
                  <a:latin typeface="+mn-ea"/>
                  <a:cs typeface="Quattrocento Sans"/>
                  <a:sym typeface="Quattrocento Sans"/>
                </a:rPr>
              </a:br>
              <a:r>
                <a:rPr lang="en-US" altLang="ja-JP" sz="1100" smtClean="0">
                  <a:solidFill>
                    <a:srgbClr val="595959"/>
                  </a:solidFill>
                  <a:latin typeface="+mn-ea"/>
                  <a:cs typeface="Quattrocento Sans"/>
                  <a:sym typeface="Quattrocento Sans"/>
                </a:rPr>
                <a:t>XML</a:t>
              </a:r>
              <a:r>
                <a:rPr lang="ja-JP" altLang="en-US" sz="1100" smtClean="0">
                  <a:solidFill>
                    <a:srgbClr val="595959"/>
                  </a:solidFill>
                  <a:latin typeface="+mn-ea"/>
                  <a:cs typeface="Quattrocento Sans"/>
                  <a:sym typeface="Quattrocento Sans"/>
                </a:rPr>
                <a:t>の応答からメッセージ文字列となっている属性を取得してアラートしています。</a:t>
              </a:r>
              <a:endParaRPr sz="1100" i="0" u="none" strike="noStrike" cap="none">
                <a:solidFill>
                  <a:srgbClr val="595959"/>
                </a:solidFill>
                <a:latin typeface="+mn-ea"/>
                <a:cs typeface="Quattrocento Sans"/>
                <a:sym typeface="Quattrocento Sans"/>
              </a:endParaRPr>
            </a:p>
          </p:txBody>
        </p:sp>
        <p:sp>
          <p:nvSpPr>
            <p:cNvPr id="28" name="Google Shape;602;p32"/>
            <p:cNvSpPr txBox="1"/>
            <p:nvPr/>
          </p:nvSpPr>
          <p:spPr>
            <a:xfrm>
              <a:off x="4712579" y="-1641141"/>
              <a:ext cx="3092392" cy="2969480"/>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lvl="0" defTabSz="216000"/>
              <a:r>
                <a:rPr lang="en-US" altLang="ja-JP" sz="700">
                  <a:solidFill>
                    <a:schemeClr val="dk1"/>
                  </a:solidFill>
                  <a:latin typeface="+mn-ea"/>
                  <a:cs typeface="Quattrocento Sans"/>
                  <a:sym typeface="Quattrocento Sans"/>
                </a:rPr>
                <a:t>&lt;RESPONSE&gt;</a:t>
              </a:r>
            </a:p>
            <a:p>
              <a:pPr lvl="0" defTabSz="216000"/>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USER_DATA</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&lt;/</a:t>
              </a:r>
              <a:r>
                <a:rPr lang="en-US" altLang="ja-JP" sz="700">
                  <a:solidFill>
                    <a:schemeClr val="dk1"/>
                  </a:solidFill>
                  <a:latin typeface="+mn-ea"/>
                  <a:cs typeface="Quattrocento Sans"/>
                  <a:sym typeface="Quattrocento Sans"/>
                </a:rPr>
                <a:t>USER_DATA&gt;</a:t>
              </a:r>
            </a:p>
            <a:p>
              <a:pPr lvl="0" defTabSz="216000"/>
              <a:r>
                <a:rPr lang="en-US" altLang="ja-JP" sz="700">
                  <a:solidFill>
                    <a:schemeClr val="dk1"/>
                  </a:solidFill>
                  <a:latin typeface="+mn-ea"/>
                  <a:cs typeface="Quattrocento Sans"/>
                  <a:sym typeface="Quattrocento Sans"/>
                </a:rPr>
                <a:t>	&lt;ACTION_DATA</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status </a:t>
              </a:r>
              <a:r>
                <a:rPr lang="en-US" altLang="ja-JP" sz="700" smtClean="0">
                  <a:solidFill>
                    <a:schemeClr val="dk1"/>
                  </a:solidFill>
                  <a:latin typeface="+mn-ea"/>
                  <a:cs typeface="Quattrocento Sans"/>
                  <a:sym typeface="Quattrocento Sans"/>
                </a:rPr>
                <a:t>	type</a:t>
              </a:r>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a:r>
              <a:br>
                <a:rPr lang="en-US" altLang="ja-JP" sz="700" smtClean="0">
                  <a:solidFill>
                    <a:schemeClr val="dk1"/>
                  </a:solidFill>
                  <a:latin typeface="+mn-ea"/>
                  <a:cs typeface="Quattrocento Sans"/>
                  <a:sym typeface="Quattrocento Sans"/>
                </a:rPr>
              </a:br>
              <a:r>
                <a:rPr lang="en-US" altLang="ja-JP" sz="700" smtClean="0">
                  <a:solidFill>
                    <a:schemeClr val="dk1"/>
                  </a:solidFill>
                  <a:latin typeface="+mn-ea"/>
                  <a:cs typeface="Quattrocento Sans"/>
                  <a:sym typeface="Quattrocento Sans"/>
                </a:rPr>
                <a:t>				result</a:t>
              </a:r>
              <a:r>
                <a:rPr lang="en-US" altLang="ja-JP" sz="700">
                  <a:solidFill>
                    <a:schemeClr val="dk1"/>
                  </a:solidFill>
                  <a:latin typeface="+mn-ea"/>
                  <a:cs typeface="Quattrocento Sans"/>
                  <a:sym typeface="Quattrocento Sans"/>
                </a:rPr>
                <a:t>="success" </a:t>
              </a:r>
              <a:endParaRPr lang="en-US" altLang="ja-JP" sz="700" smtClean="0">
                <a:solidFill>
                  <a:schemeClr val="dk1"/>
                </a:solidFill>
                <a:latin typeface="+mn-ea"/>
                <a:cs typeface="Quattrocento Sans"/>
                <a:sym typeface="Quattrocento Sans"/>
              </a:endParaRP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item</a:t>
              </a:r>
              <a:r>
                <a:rPr lang="en-US" altLang="ja-JP" sz="700">
                  <a:solidFill>
                    <a:schemeClr val="dk1"/>
                  </a:solidFill>
                  <a:latin typeface="+mn-ea"/>
                  <a:cs typeface="Quattrocento Sans"/>
                  <a:sym typeface="Quattrocento Sans"/>
                </a:rPr>
                <a:t>="" </a:t>
              </a:r>
              <a:endParaRPr lang="en-US" altLang="ja-JP" sz="700" smtClean="0">
                <a:solidFill>
                  <a:schemeClr val="dk1"/>
                </a:solidFill>
                <a:latin typeface="+mn-ea"/>
                <a:cs typeface="Quattrocento Sans"/>
                <a:sym typeface="Quattrocento Sans"/>
              </a:endParaRP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a:t>
              </a:r>
              <a:r>
                <a:rPr lang="en-US" altLang="ja-JP" sz="700" b="1" smtClean="0">
                  <a:solidFill>
                    <a:schemeClr val="dk1"/>
                  </a:solidFill>
                  <a:latin typeface="+mn-ea"/>
                  <a:cs typeface="Quattrocento Sans"/>
                  <a:sym typeface="Quattrocento Sans"/>
                </a:rPr>
                <a:t>message</a:t>
              </a:r>
              <a:r>
                <a:rPr lang="en-US" altLang="ja-JP" sz="700" b="1">
                  <a:solidFill>
                    <a:schemeClr val="dk1"/>
                  </a:solidFill>
                  <a:latin typeface="+mn-ea"/>
                  <a:cs typeface="Quattrocento Sans"/>
                  <a:sym typeface="Quattrocento Sans"/>
                </a:rPr>
                <a:t>="1 </a:t>
              </a:r>
              <a:r>
                <a:rPr lang="ja-JP" altLang="en-US" sz="700" b="1">
                  <a:solidFill>
                    <a:schemeClr val="dk1"/>
                  </a:solidFill>
                  <a:latin typeface="+mn-ea"/>
                  <a:cs typeface="Quattrocento Sans"/>
                  <a:sym typeface="Quattrocento Sans"/>
                </a:rPr>
                <a:t>個のリクエストを停止しました。</a:t>
              </a:r>
              <a:r>
                <a:rPr lang="en-US" altLang="ja-JP" sz="700" b="1">
                  <a:solidFill>
                    <a:schemeClr val="dk1"/>
                  </a:solidFill>
                  <a:latin typeface="+mn-ea"/>
                  <a:cs typeface="Quattrocento Sans"/>
                  <a:sym typeface="Quattrocento Sans"/>
                </a:rPr>
                <a:t>" </a:t>
              </a:r>
              <a:endParaRPr lang="en-US" altLang="ja-JP" sz="700" b="1" smtClean="0">
                <a:solidFill>
                  <a:schemeClr val="dk1"/>
                </a:solidFill>
                <a:latin typeface="+mn-ea"/>
                <a:cs typeface="Quattrocento Sans"/>
                <a:sym typeface="Quattrocento Sans"/>
              </a:endParaRP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cascade</a:t>
              </a:r>
              <a:r>
                <a:rPr lang="en-US" altLang="ja-JP" sz="700">
                  <a:solidFill>
                    <a:schemeClr val="dk1"/>
                  </a:solidFill>
                  <a:latin typeface="+mn-ea"/>
                  <a:cs typeface="Quattrocento Sans"/>
                  <a:sym typeface="Quattrocento Sans"/>
                </a:rPr>
                <a:t>="" </a:t>
              </a:r>
              <a:r>
                <a:rPr lang="en-US" altLang="ja-JP" sz="700" err="1">
                  <a:solidFill>
                    <a:schemeClr val="dk1"/>
                  </a:solidFill>
                  <a:latin typeface="+mn-ea"/>
                  <a:cs typeface="Quattrocento Sans"/>
                  <a:sym typeface="Quattrocento Sans"/>
                </a:rPr>
                <a:t>canPublish</a:t>
              </a:r>
              <a:r>
                <a:rPr lang="en-US" altLang="ja-JP" sz="700">
                  <a:solidFill>
                    <a:schemeClr val="dk1"/>
                  </a:solidFill>
                  <a:latin typeface="+mn-ea"/>
                  <a:cs typeface="Quattrocento Sans"/>
                  <a:sym typeface="Quattrocento Sans"/>
                </a:rPr>
                <a:t>="" </a:t>
              </a:r>
              <a:endParaRPr lang="en-US" altLang="ja-JP" sz="700" smtClean="0">
                <a:solidFill>
                  <a:schemeClr val="dk1"/>
                </a:solidFill>
                <a:latin typeface="+mn-ea"/>
                <a:cs typeface="Quattrocento Sans"/>
                <a:sym typeface="Quattrocento Sans"/>
              </a:endParaRP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&lt;/</a:t>
              </a:r>
              <a:r>
                <a:rPr lang="en-US" altLang="ja-JP" sz="700">
                  <a:solidFill>
                    <a:schemeClr val="dk1"/>
                  </a:solidFill>
                  <a:latin typeface="+mn-ea"/>
                  <a:cs typeface="Quattrocento Sans"/>
                  <a:sym typeface="Quattrocento Sans"/>
                </a:rPr>
                <a:t>ACTION_DATA&gt;</a:t>
              </a:r>
            </a:p>
            <a:p>
              <a:pPr lvl="0" defTabSz="216000"/>
              <a:r>
                <a:rPr lang="en-US" altLang="ja-JP" sz="700">
                  <a:solidFill>
                    <a:schemeClr val="dk1"/>
                  </a:solidFill>
                  <a:latin typeface="+mn-ea"/>
                  <a:cs typeface="Quattrocento Sans"/>
                  <a:sym typeface="Quattrocento Sans"/>
                </a:rPr>
                <a:t>	&lt;ERROR_DATA</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ERROR_DETAILS</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ERROR_CODE value="200</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ERROR_DESCRIPTION value="Success</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ERROR_MESSAGE value</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ERROR_RECOVERY_SUGGESTION value="N/A</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	&lt;/</a:t>
              </a:r>
              <a:r>
                <a:rPr lang="en-US" altLang="ja-JP" sz="700">
                  <a:solidFill>
                    <a:schemeClr val="dk1"/>
                  </a:solidFill>
                  <a:latin typeface="+mn-ea"/>
                  <a:cs typeface="Quattrocento Sans"/>
                  <a:sym typeface="Quattrocento Sans"/>
                </a:rPr>
                <a:t>ERROR_DETAILS</a:t>
              </a:r>
              <a:r>
                <a:rPr lang="en-US" altLang="ja-JP" sz="700" smtClean="0">
                  <a:solidFill>
                    <a:schemeClr val="dk1"/>
                  </a:solidFill>
                  <a:latin typeface="+mn-ea"/>
                  <a:cs typeface="Quattrocento Sans"/>
                  <a:sym typeface="Quattrocento Sans"/>
                </a:rPr>
                <a:t>&gt;</a:t>
              </a:r>
            </a:p>
            <a:p>
              <a:pPr lvl="0" defTabSz="216000"/>
              <a:r>
                <a:rPr lang="en-US" altLang="ja-JP" sz="700">
                  <a:solidFill>
                    <a:schemeClr val="dk1"/>
                  </a:solidFill>
                  <a:latin typeface="+mn-ea"/>
                  <a:cs typeface="Quattrocento Sans"/>
                  <a:sym typeface="Quattrocento Sans"/>
                </a:rPr>
                <a:t>	</a:t>
              </a:r>
              <a:r>
                <a:rPr lang="en-US" altLang="ja-JP" sz="700" smtClean="0">
                  <a:solidFill>
                    <a:schemeClr val="dk1"/>
                  </a:solidFill>
                  <a:latin typeface="+mn-ea"/>
                  <a:cs typeface="Quattrocento Sans"/>
                  <a:sym typeface="Quattrocento Sans"/>
                </a:rPr>
                <a:t>&lt;/</a:t>
              </a:r>
              <a:r>
                <a:rPr lang="en-US" altLang="ja-JP" sz="700">
                  <a:solidFill>
                    <a:schemeClr val="dk1"/>
                  </a:solidFill>
                  <a:latin typeface="+mn-ea"/>
                  <a:cs typeface="Quattrocento Sans"/>
                  <a:sym typeface="Quattrocento Sans"/>
                </a:rPr>
                <a:t>ERROR_DATA&gt;</a:t>
              </a:r>
            </a:p>
            <a:p>
              <a:pPr lvl="0" defTabSz="216000"/>
              <a:r>
                <a:rPr lang="en-US" altLang="ja-JP" sz="700">
                  <a:solidFill>
                    <a:schemeClr val="dk1"/>
                  </a:solidFill>
                  <a:latin typeface="+mn-ea"/>
                  <a:cs typeface="Quattrocento Sans"/>
                  <a:sym typeface="Quattrocento Sans"/>
                </a:rPr>
                <a:t>&lt;/RESPONSE&gt;</a:t>
              </a:r>
              <a:endParaRPr sz="700" i="0" u="none" strike="noStrike" cap="none">
                <a:solidFill>
                  <a:schemeClr val="dk1"/>
                </a:solidFill>
                <a:latin typeface="+mn-ea"/>
                <a:cs typeface="Quattrocento Sans"/>
                <a:sym typeface="Quattrocento Sans"/>
              </a:endParaRPr>
            </a:p>
          </p:txBody>
        </p:sp>
        <p:sp>
          <p:nvSpPr>
            <p:cNvPr id="29" name="Google Shape;602;p32"/>
            <p:cNvSpPr txBox="1"/>
            <p:nvPr/>
          </p:nvSpPr>
          <p:spPr>
            <a:xfrm>
              <a:off x="4712579" y="-1925838"/>
              <a:ext cx="3092392" cy="284696"/>
            </a:xfrm>
            <a:prstGeom prst="rect">
              <a:avLst/>
            </a:prstGeom>
            <a:solidFill>
              <a:schemeClr val="accent6"/>
            </a:solidFill>
            <a:ln>
              <a:noFill/>
            </a:ln>
          </p:spPr>
          <p:txBody>
            <a:bodyPr spcFirstLastPara="1" wrap="square" lIns="91425" tIns="45700" rIns="91425" bIns="45700" anchor="t" anchorCtr="0">
              <a:spAutoFit/>
            </a:bodyPr>
            <a:lstStyle/>
            <a:p>
              <a:pPr lvl="0" defTabSz="216000"/>
              <a:r>
                <a:rPr lang="ja-JP" altLang="en-US" sz="800" smtClean="0">
                  <a:solidFill>
                    <a:schemeClr val="bg1"/>
                  </a:solidFill>
                  <a:latin typeface="+mn-ea"/>
                  <a:cs typeface="Quattrocento Sans"/>
                  <a:sym typeface="Quattrocento Sans"/>
                </a:rPr>
                <a:t>リクエストの停止のレスポンス例</a:t>
              </a:r>
              <a:endParaRPr lang="en-US" sz="700" i="0" u="none" strike="noStrike" cap="none" smtClean="0">
                <a:solidFill>
                  <a:schemeClr val="bg1"/>
                </a:solidFill>
                <a:latin typeface="+mn-ea"/>
                <a:cs typeface="Quattrocento Sans"/>
                <a:sym typeface="Quattrocento Sans"/>
              </a:endParaRPr>
            </a:p>
          </p:txBody>
        </p:sp>
        <p:sp>
          <p:nvSpPr>
            <p:cNvPr id="30" name="Google Shape;602;p32"/>
            <p:cNvSpPr txBox="1"/>
            <p:nvPr/>
          </p:nvSpPr>
          <p:spPr>
            <a:xfrm>
              <a:off x="424923" y="-1908335"/>
              <a:ext cx="3444182" cy="2399980"/>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var</a:t>
              </a:r>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contentType</a:t>
              </a:r>
              <a:r>
                <a:rPr lang="en-US" altLang="ja-JP" sz="700" smtClean="0">
                  <a:solidFill>
                    <a:schemeClr val="dk1"/>
                  </a:solidFill>
                  <a:latin typeface="+mn-ea"/>
                  <a:cs typeface="Arial"/>
                  <a:sym typeface="Arial"/>
                </a:rPr>
                <a:t> = 'application/x-www-form-</a:t>
              </a:r>
              <a:r>
                <a:rPr lang="en-US" altLang="ja-JP" sz="700" err="1" smtClean="0">
                  <a:solidFill>
                    <a:schemeClr val="dk1"/>
                  </a:solidFill>
                  <a:latin typeface="+mn-ea"/>
                  <a:cs typeface="Arial"/>
                  <a:sym typeface="Arial"/>
                </a:rPr>
                <a:t>urlencoded</a:t>
              </a:r>
              <a:r>
                <a:rPr lang="en-US" altLang="ja-JP" sz="700" smtClean="0">
                  <a:solidFill>
                    <a:schemeClr val="dk1"/>
                  </a:solidFill>
                  <a:latin typeface="+mn-ea"/>
                  <a:cs typeface="Arial"/>
                  <a:sym typeface="Arial"/>
                </a:rPr>
                <a:t>; charset=utf-8';</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var</a:t>
              </a:r>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webMethod</a:t>
              </a:r>
              <a:r>
                <a:rPr lang="en-US" altLang="ja-JP" sz="700" smtClean="0">
                  <a:solidFill>
                    <a:schemeClr val="dk1"/>
                  </a:solidFill>
                  <a:latin typeface="+mn-ea"/>
                  <a:cs typeface="Arial"/>
                  <a:sym typeface="Arial"/>
                </a:rPr>
                <a:t> = '/</a:t>
              </a:r>
              <a:r>
                <a:rPr lang="en-US" altLang="ja-JP" sz="700" err="1" smtClean="0">
                  <a:solidFill>
                    <a:schemeClr val="dk1"/>
                  </a:solidFill>
                  <a:latin typeface="+mn-ea"/>
                  <a:cs typeface="Arial"/>
                  <a:sym typeface="Arial"/>
                </a:rPr>
                <a:t>ibi_apps</a:t>
              </a:r>
              <a:r>
                <a:rPr lang="en-US" altLang="ja-JP" sz="700" smtClean="0">
                  <a:solidFill>
                    <a:schemeClr val="dk1"/>
                  </a:solidFill>
                  <a:latin typeface="+mn-ea"/>
                  <a:cs typeface="Arial"/>
                  <a:sym typeface="Arial"/>
                </a:rPr>
                <a:t>/</a:t>
              </a:r>
              <a:r>
                <a:rPr lang="en-US" altLang="ja-JP" sz="700" err="1" smtClean="0">
                  <a:solidFill>
                    <a:schemeClr val="dk1"/>
                  </a:solidFill>
                  <a:latin typeface="+mn-ea"/>
                  <a:cs typeface="Arial"/>
                  <a:sym typeface="Arial"/>
                </a:rPr>
                <a:t>stopreq.bip</a:t>
              </a:r>
              <a:r>
                <a:rPr lang="en-US" altLang="ja-JP" sz="700" smtClean="0">
                  <a:solidFill>
                    <a:schemeClr val="dk1"/>
                  </a:solidFill>
                  <a:latin typeface="+mn-ea"/>
                  <a:cs typeface="Arial"/>
                  <a:sym typeface="Arial"/>
                </a:rPr>
                <a:t>';</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var</a:t>
              </a:r>
              <a:r>
                <a:rPr lang="en-US" altLang="ja-JP" sz="700" smtClean="0">
                  <a:solidFill>
                    <a:schemeClr val="dk1"/>
                  </a:solidFill>
                  <a:latin typeface="+mn-ea"/>
                  <a:cs typeface="Arial"/>
                  <a:sym typeface="Arial"/>
                </a:rPr>
                <a:t> parameters = </a:t>
              </a:r>
              <a:r>
                <a:rPr lang="en-US" altLang="ja-JP" sz="700" err="1" smtClean="0">
                  <a:solidFill>
                    <a:schemeClr val="dk1"/>
                  </a:solidFill>
                  <a:latin typeface="+mn-ea"/>
                  <a:cs typeface="Arial"/>
                  <a:sym typeface="Arial"/>
                </a:rPr>
                <a:t>encodeURIComponent</a:t>
              </a:r>
              <a:r>
                <a:rPr lang="en-US" altLang="ja-JP" sz="700" smtClean="0">
                  <a:solidFill>
                    <a:schemeClr val="dk1"/>
                  </a:solidFill>
                  <a:latin typeface="+mn-ea"/>
                  <a:cs typeface="Arial"/>
                  <a:sym typeface="Arial"/>
                </a:rPr>
                <a:t>('BIP_REQUEST_TYPE') </a:t>
              </a:r>
            </a:p>
            <a:p>
              <a:pPr lvl="0"/>
              <a:r>
                <a:rPr lang="en-US" altLang="ja-JP" sz="700" smtClean="0">
                  <a:solidFill>
                    <a:schemeClr val="dk1"/>
                  </a:solidFill>
                  <a:latin typeface="+mn-ea"/>
                  <a:cs typeface="Arial"/>
                  <a:sym typeface="Arial"/>
                </a:rPr>
                <a:t>                        + '=' </a:t>
              </a:r>
            </a:p>
            <a:p>
              <a:pPr lvl="0"/>
              <a:r>
                <a:rPr lang="en-US" altLang="ja-JP" sz="700" smtClean="0">
                  <a:solidFill>
                    <a:schemeClr val="dk1"/>
                  </a:solidFill>
                  <a:latin typeface="+mn-ea"/>
                  <a:cs typeface="Arial"/>
                  <a:sym typeface="Arial"/>
                </a:rPr>
                <a:t>                        + </a:t>
              </a:r>
              <a:r>
                <a:rPr lang="en-US" altLang="ja-JP" sz="700" err="1" smtClean="0">
                  <a:solidFill>
                    <a:schemeClr val="dk1"/>
                  </a:solidFill>
                  <a:latin typeface="+mn-ea"/>
                  <a:cs typeface="Arial"/>
                  <a:sym typeface="Arial"/>
                </a:rPr>
                <a:t>encodeURIComponent</a:t>
              </a:r>
              <a:r>
                <a:rPr lang="en-US" altLang="ja-JP" sz="700" smtClean="0">
                  <a:solidFill>
                    <a:schemeClr val="dk1"/>
                  </a:solidFill>
                  <a:latin typeface="+mn-ea"/>
                  <a:cs typeface="Arial"/>
                  <a:sym typeface="Arial"/>
                </a:rPr>
                <a:t>('BIP_STOP_REQUEST');</a:t>
              </a:r>
            </a:p>
            <a:p>
              <a:pPr lvl="0"/>
              <a:r>
                <a:rPr lang="en-US" altLang="ja-JP" sz="700" smtClean="0">
                  <a:solidFill>
                    <a:schemeClr val="dk1"/>
                  </a:solidFill>
                  <a:latin typeface="+mn-ea"/>
                  <a:cs typeface="Arial"/>
                  <a:sym typeface="Arial"/>
                </a:rPr>
                <a:t>  $.ajax({</a:t>
              </a:r>
            </a:p>
            <a:p>
              <a:pPr lvl="0"/>
              <a:r>
                <a:rPr lang="en-US" altLang="ja-JP" sz="700" smtClean="0">
                  <a:solidFill>
                    <a:schemeClr val="dk1"/>
                  </a:solidFill>
                  <a:latin typeface="+mn-ea"/>
                  <a:cs typeface="Arial"/>
                  <a:sym typeface="Arial"/>
                </a:rPr>
                <a:t>    type: 'get',</a:t>
              </a:r>
            </a:p>
            <a:p>
              <a:pPr lvl="0"/>
              <a:r>
                <a:rPr lang="en-US" altLang="ja-JP" sz="700" smtClean="0">
                  <a:solidFill>
                    <a:schemeClr val="dk1"/>
                  </a:solidFill>
                  <a:latin typeface="+mn-ea"/>
                  <a:cs typeface="Arial"/>
                  <a:sym typeface="Arial"/>
                </a:rPr>
                <a:t>    url: </a:t>
              </a:r>
              <a:r>
                <a:rPr lang="en-US" altLang="ja-JP" sz="700" err="1" smtClean="0">
                  <a:solidFill>
                    <a:schemeClr val="dk1"/>
                  </a:solidFill>
                  <a:latin typeface="+mn-ea"/>
                  <a:cs typeface="Arial"/>
                  <a:sym typeface="Arial"/>
                </a:rPr>
                <a:t>webMethod</a:t>
              </a:r>
              <a:r>
                <a:rPr lang="en-US" altLang="ja-JP" sz="700" smtClean="0">
                  <a:solidFill>
                    <a:schemeClr val="dk1"/>
                  </a:solidFill>
                  <a:latin typeface="+mn-ea"/>
                  <a:cs typeface="Arial"/>
                  <a:sym typeface="Arial"/>
                </a:rPr>
                <a:t>,</a:t>
              </a:r>
            </a:p>
            <a:p>
              <a:pPr lvl="0"/>
              <a:r>
                <a:rPr lang="en-US" altLang="ja-JP" sz="700" smtClean="0">
                  <a:solidFill>
                    <a:schemeClr val="dk1"/>
                  </a:solidFill>
                  <a:latin typeface="+mn-ea"/>
                  <a:cs typeface="Arial"/>
                  <a:sym typeface="Arial"/>
                </a:rPr>
                <a:t>    data: parameters,</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dataType</a:t>
              </a:r>
              <a:r>
                <a:rPr lang="en-US" altLang="ja-JP" sz="700" smtClean="0">
                  <a:solidFill>
                    <a:schemeClr val="dk1"/>
                  </a:solidFill>
                  <a:latin typeface="+mn-ea"/>
                  <a:cs typeface="Arial"/>
                  <a:sym typeface="Arial"/>
                </a:rPr>
                <a:t>: 'xml',</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xhrFields</a:t>
              </a:r>
              <a:r>
                <a:rPr lang="en-US" altLang="ja-JP" sz="700" smtClean="0">
                  <a:solidFill>
                    <a:schemeClr val="dk1"/>
                  </a:solidFill>
                  <a:latin typeface="+mn-ea"/>
                  <a:cs typeface="Arial"/>
                  <a:sym typeface="Arial"/>
                </a:rPr>
                <a:t>: {</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withCredentials</a:t>
              </a:r>
              <a:r>
                <a:rPr lang="en-US" altLang="ja-JP" sz="700" smtClean="0">
                  <a:solidFill>
                    <a:schemeClr val="dk1"/>
                  </a:solidFill>
                  <a:latin typeface="+mn-ea"/>
                  <a:cs typeface="Arial"/>
                  <a:sym typeface="Arial"/>
                </a:rPr>
                <a:t>: true</a:t>
              </a:r>
            </a:p>
            <a:p>
              <a:pPr lvl="0"/>
              <a:r>
                <a:rPr lang="en-US" altLang="ja-JP" sz="700" smtClean="0">
                  <a:solidFill>
                    <a:schemeClr val="dk1"/>
                  </a:solidFill>
                  <a:latin typeface="+mn-ea"/>
                  <a:cs typeface="Arial"/>
                  <a:sym typeface="Arial"/>
                </a:rPr>
                <a:t>    },</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crossDomain</a:t>
              </a:r>
              <a:r>
                <a:rPr lang="en-US" altLang="ja-JP" sz="700" smtClean="0">
                  <a:solidFill>
                    <a:schemeClr val="dk1"/>
                  </a:solidFill>
                  <a:latin typeface="+mn-ea"/>
                  <a:cs typeface="Arial"/>
                  <a:sym typeface="Arial"/>
                </a:rPr>
                <a:t>: true,</a:t>
              </a:r>
            </a:p>
            <a:p>
              <a:pPr lvl="0"/>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contentType</a:t>
              </a:r>
              <a:r>
                <a:rPr lang="en-US" altLang="ja-JP" sz="700" smtClean="0">
                  <a:solidFill>
                    <a:schemeClr val="dk1"/>
                  </a:solidFill>
                  <a:latin typeface="+mn-ea"/>
                  <a:cs typeface="Arial"/>
                  <a:sym typeface="Arial"/>
                </a:rPr>
                <a:t>: </a:t>
              </a:r>
              <a:r>
                <a:rPr lang="en-US" altLang="ja-JP" sz="700" err="1" smtClean="0">
                  <a:solidFill>
                    <a:schemeClr val="dk1"/>
                  </a:solidFill>
                  <a:latin typeface="+mn-ea"/>
                  <a:cs typeface="Arial"/>
                  <a:sym typeface="Arial"/>
                </a:rPr>
                <a:t>contentType</a:t>
              </a:r>
              <a:r>
                <a:rPr lang="en-US" altLang="ja-JP" sz="700" smtClean="0">
                  <a:solidFill>
                    <a:schemeClr val="dk1"/>
                  </a:solidFill>
                  <a:latin typeface="+mn-ea"/>
                  <a:cs typeface="Arial"/>
                  <a:sym typeface="Arial"/>
                </a:rPr>
                <a:t>,</a:t>
              </a:r>
            </a:p>
            <a:p>
              <a:pPr lvl="0"/>
              <a:r>
                <a:rPr lang="en-US" altLang="ja-JP" sz="700" smtClean="0">
                  <a:solidFill>
                    <a:schemeClr val="dk1"/>
                  </a:solidFill>
                  <a:latin typeface="+mn-ea"/>
                  <a:cs typeface="Arial"/>
                  <a:sym typeface="Arial"/>
                </a:rPr>
                <a:t>  })</a:t>
              </a:r>
              <a:endParaRPr sz="700" i="0" u="none" strike="noStrike" cap="none">
                <a:solidFill>
                  <a:schemeClr val="dk1"/>
                </a:solidFill>
                <a:latin typeface="+mn-ea"/>
                <a:cs typeface="Quattrocento Sans"/>
                <a:sym typeface="Quattrocento Sans"/>
              </a:endParaRPr>
            </a:p>
          </p:txBody>
        </p:sp>
        <p:sp>
          <p:nvSpPr>
            <p:cNvPr id="32" name="Google Shape;602;p32"/>
            <p:cNvSpPr txBox="1"/>
            <p:nvPr/>
          </p:nvSpPr>
          <p:spPr>
            <a:xfrm>
              <a:off x="424923" y="950412"/>
              <a:ext cx="3444182" cy="97623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lvl="0"/>
              <a:r>
                <a:rPr lang="en-US" altLang="ja-JP" sz="700">
                  <a:solidFill>
                    <a:schemeClr val="dk1"/>
                  </a:solidFill>
                  <a:latin typeface="+mn-ea"/>
                  <a:cs typeface="Arial"/>
                  <a:sym typeface="Arial"/>
                </a:rPr>
                <a:t>.done(function(data) {</a:t>
              </a:r>
            </a:p>
            <a:p>
              <a:pPr lvl="0"/>
              <a:r>
                <a:rPr lang="en-US" altLang="ja-JP" sz="700">
                  <a:solidFill>
                    <a:schemeClr val="dk1"/>
                  </a:solidFill>
                  <a:latin typeface="+mn-ea"/>
                  <a:cs typeface="Arial"/>
                  <a:sym typeface="Arial"/>
                </a:rPr>
                <a:t>    </a:t>
              </a:r>
              <a:r>
                <a:rPr lang="en-US" altLang="ja-JP" sz="700" b="1">
                  <a:solidFill>
                    <a:schemeClr val="dk1"/>
                  </a:solidFill>
                  <a:latin typeface="+mn-ea"/>
                  <a:cs typeface="Arial"/>
                  <a:sym typeface="Arial"/>
                </a:rPr>
                <a:t>$(data).find('status')</a:t>
              </a:r>
              <a:r>
                <a:rPr lang="en-US" altLang="ja-JP" sz="700">
                  <a:solidFill>
                    <a:schemeClr val="dk1"/>
                  </a:solidFill>
                  <a:latin typeface="+mn-ea"/>
                  <a:cs typeface="Arial"/>
                  <a:sym typeface="Arial"/>
                </a:rPr>
                <a:t>.each(function() </a:t>
              </a:r>
              <a:r>
                <a:rPr lang="en-US" altLang="ja-JP" sz="700" smtClean="0">
                  <a:solidFill>
                    <a:schemeClr val="dk1"/>
                  </a:solidFill>
                  <a:latin typeface="+mn-ea"/>
                  <a:cs typeface="Arial"/>
                  <a:sym typeface="Arial"/>
                </a:rPr>
                <a:t>{</a:t>
              </a:r>
              <a:endParaRPr lang="en-US" altLang="ja-JP" sz="700">
                <a:solidFill>
                  <a:srgbClr val="00B050"/>
                </a:solidFill>
                <a:latin typeface="+mn-ea"/>
                <a:cs typeface="Quattrocento Sans"/>
                <a:sym typeface="Arial"/>
              </a:endParaRPr>
            </a:p>
            <a:p>
              <a:r>
                <a:rPr lang="en-US" altLang="ja-JP" sz="700" smtClean="0">
                  <a:solidFill>
                    <a:schemeClr val="dk1"/>
                  </a:solidFill>
                  <a:latin typeface="+mn-ea"/>
                  <a:cs typeface="Arial"/>
                  <a:sym typeface="Arial"/>
                </a:rPr>
                <a:t>        </a:t>
              </a:r>
              <a:r>
                <a:rPr lang="en-US" altLang="ja-JP" sz="700" err="1">
                  <a:solidFill>
                    <a:schemeClr val="dk1"/>
                  </a:solidFill>
                  <a:latin typeface="+mn-ea"/>
                  <a:cs typeface="Arial"/>
                  <a:sym typeface="Arial"/>
                </a:rPr>
                <a:t>var</a:t>
              </a:r>
              <a:r>
                <a:rPr lang="en-US" altLang="ja-JP" sz="700">
                  <a:solidFill>
                    <a:schemeClr val="dk1"/>
                  </a:solidFill>
                  <a:latin typeface="+mn-ea"/>
                  <a:cs typeface="Arial"/>
                  <a:sym typeface="Arial"/>
                </a:rPr>
                <a:t> </a:t>
              </a:r>
              <a:r>
                <a:rPr lang="en-US" altLang="ja-JP" sz="700" err="1">
                  <a:solidFill>
                    <a:schemeClr val="dk1"/>
                  </a:solidFill>
                  <a:latin typeface="+mn-ea"/>
                  <a:cs typeface="Arial"/>
                  <a:sym typeface="Arial"/>
                </a:rPr>
                <a:t>returndesc</a:t>
              </a:r>
              <a:r>
                <a:rPr lang="en-US" altLang="ja-JP" sz="700">
                  <a:solidFill>
                    <a:schemeClr val="dk1"/>
                  </a:solidFill>
                  <a:latin typeface="+mn-ea"/>
                  <a:cs typeface="Arial"/>
                  <a:sym typeface="Arial"/>
                </a:rPr>
                <a:t> = </a:t>
              </a:r>
              <a:r>
                <a:rPr lang="en-US" altLang="ja-JP" sz="700" b="1">
                  <a:solidFill>
                    <a:schemeClr val="dk1"/>
                  </a:solidFill>
                  <a:latin typeface="+mn-ea"/>
                  <a:cs typeface="Arial"/>
                  <a:sym typeface="Arial"/>
                </a:rPr>
                <a:t>$(this).</a:t>
              </a:r>
              <a:r>
                <a:rPr lang="en-US" altLang="ja-JP" sz="700" b="1" err="1">
                  <a:solidFill>
                    <a:schemeClr val="dk1"/>
                  </a:solidFill>
                  <a:latin typeface="+mn-ea"/>
                  <a:cs typeface="Arial"/>
                  <a:sym typeface="Arial"/>
                </a:rPr>
                <a:t>attr</a:t>
              </a:r>
              <a:r>
                <a:rPr lang="en-US" altLang="ja-JP" sz="700" b="1">
                  <a:solidFill>
                    <a:schemeClr val="dk1"/>
                  </a:solidFill>
                  <a:latin typeface="+mn-ea"/>
                  <a:cs typeface="Arial"/>
                  <a:sym typeface="Arial"/>
                </a:rPr>
                <a:t>('message</a:t>
              </a:r>
              <a:r>
                <a:rPr lang="en-US" altLang="ja-JP" sz="700" b="1" smtClean="0">
                  <a:solidFill>
                    <a:schemeClr val="dk1"/>
                  </a:solidFill>
                  <a:latin typeface="+mn-ea"/>
                  <a:cs typeface="Arial"/>
                  <a:sym typeface="Arial"/>
                </a:rPr>
                <a:t>')</a:t>
              </a:r>
              <a:r>
                <a:rPr lang="en-US" altLang="ja-JP" sz="700" smtClean="0">
                  <a:solidFill>
                    <a:schemeClr val="dk1"/>
                  </a:solidFill>
                  <a:latin typeface="+mn-ea"/>
                  <a:cs typeface="Arial"/>
                  <a:sym typeface="Arial"/>
                </a:rPr>
                <a:t>;</a:t>
              </a:r>
              <a:endParaRPr lang="en-US" altLang="ja-JP" sz="700">
                <a:solidFill>
                  <a:schemeClr val="dk1"/>
                </a:solidFill>
                <a:latin typeface="+mn-ea"/>
                <a:cs typeface="Arial"/>
                <a:sym typeface="Arial"/>
              </a:endParaRPr>
            </a:p>
            <a:p>
              <a:pPr lvl="0"/>
              <a:r>
                <a:rPr lang="en-US" altLang="ja-JP" sz="700">
                  <a:solidFill>
                    <a:schemeClr val="dk1"/>
                  </a:solidFill>
                  <a:latin typeface="+mn-ea"/>
                  <a:cs typeface="Arial"/>
                  <a:sym typeface="Arial"/>
                </a:rPr>
                <a:t>        alert(</a:t>
              </a:r>
              <a:r>
                <a:rPr lang="en-US" altLang="ja-JP" sz="700" err="1">
                  <a:solidFill>
                    <a:schemeClr val="dk1"/>
                  </a:solidFill>
                  <a:latin typeface="+mn-ea"/>
                  <a:cs typeface="Arial"/>
                  <a:sym typeface="Arial"/>
                </a:rPr>
                <a:t>returndesc</a:t>
              </a:r>
              <a:r>
                <a:rPr lang="en-US" altLang="ja-JP" sz="700">
                  <a:solidFill>
                    <a:schemeClr val="dk1"/>
                  </a:solidFill>
                  <a:latin typeface="+mn-ea"/>
                  <a:cs typeface="Arial"/>
                  <a:sym typeface="Arial"/>
                </a:rPr>
                <a:t>);</a:t>
              </a:r>
            </a:p>
            <a:p>
              <a:pPr lvl="0"/>
              <a:r>
                <a:rPr lang="en-US" altLang="ja-JP" sz="700">
                  <a:solidFill>
                    <a:schemeClr val="dk1"/>
                  </a:solidFill>
                  <a:latin typeface="+mn-ea"/>
                  <a:cs typeface="Arial"/>
                  <a:sym typeface="Arial"/>
                </a:rPr>
                <a:t>    });</a:t>
              </a:r>
            </a:p>
            <a:p>
              <a:pPr lvl="0"/>
              <a:r>
                <a:rPr lang="en-US" altLang="ja-JP" sz="700">
                  <a:solidFill>
                    <a:schemeClr val="dk1"/>
                  </a:solidFill>
                  <a:latin typeface="+mn-ea"/>
                  <a:cs typeface="Arial"/>
                  <a:sym typeface="Arial"/>
                </a:rPr>
                <a:t>  })</a:t>
              </a:r>
            </a:p>
          </p:txBody>
        </p:sp>
      </p:gr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12"/>
          </p:nvPr>
        </p:nvSpPr>
        <p:spPr/>
        <p:txBody>
          <a:bodyPr/>
          <a:lstStyle/>
          <a:p>
            <a:fld id="{4B22246B-72CC-4AB3-AEF9-7F9B00475CC6}" type="slidenum">
              <a:rPr lang="ja-JP" altLang="en-US" smtClean="0"/>
              <a:pPr/>
              <a:t>89</a:t>
            </a:fld>
            <a:endParaRPr lang="ja-JP" altLang="en-US"/>
          </a:p>
        </p:txBody>
      </p:sp>
      <p:sp>
        <p:nvSpPr>
          <p:cNvPr id="31" name="Google Shape;602;p32"/>
          <p:cNvSpPr txBox="1"/>
          <p:nvPr/>
        </p:nvSpPr>
        <p:spPr>
          <a:xfrm>
            <a:off x="323528" y="1584185"/>
            <a:ext cx="3528392" cy="215403"/>
          </a:xfrm>
          <a:prstGeom prst="rect">
            <a:avLst/>
          </a:prstGeom>
          <a:solidFill>
            <a:schemeClr val="accent5"/>
          </a:solidFill>
          <a:ln>
            <a:noFill/>
          </a:ln>
        </p:spPr>
        <p:txBody>
          <a:bodyPr spcFirstLastPara="1" wrap="square" lIns="91425" tIns="45700" rIns="91425" bIns="45700" anchor="t" anchorCtr="0">
            <a:spAutoFit/>
          </a:bodyPr>
          <a:lstStyle/>
          <a:p>
            <a:pPr lvl="0" defTabSz="216000"/>
            <a:r>
              <a:rPr lang="ja-JP" altLang="en-US" sz="800" smtClean="0">
                <a:solidFill>
                  <a:schemeClr val="bg1"/>
                </a:solidFill>
                <a:latin typeface="+mn-ea"/>
                <a:cs typeface="Quattrocento Sans"/>
                <a:sym typeface="Quattrocento Sans"/>
              </a:rPr>
              <a:t>（抜粋）リクエストの停止</a:t>
            </a:r>
            <a:r>
              <a:rPr lang="en-US" altLang="ja-JP" sz="800" smtClean="0">
                <a:solidFill>
                  <a:schemeClr val="bg1"/>
                </a:solidFill>
                <a:latin typeface="+mn-ea"/>
                <a:cs typeface="Quattrocento Sans"/>
                <a:sym typeface="Quattrocento Sans"/>
              </a:rPr>
              <a:t>URL</a:t>
            </a:r>
            <a:r>
              <a:rPr lang="ja-JP" altLang="en-US" sz="800" smtClean="0">
                <a:solidFill>
                  <a:schemeClr val="bg1"/>
                </a:solidFill>
                <a:latin typeface="+mn-ea"/>
                <a:cs typeface="Quattrocento Sans"/>
                <a:sym typeface="Quattrocento Sans"/>
              </a:rPr>
              <a:t>の発行</a:t>
            </a:r>
            <a:endParaRPr lang="en-US" sz="700" i="0" u="none" strike="noStrike" cap="none" smtClean="0">
              <a:solidFill>
                <a:schemeClr val="bg1"/>
              </a:solidFill>
              <a:latin typeface="+mn-ea"/>
              <a:cs typeface="Quattrocento Sans"/>
              <a:sym typeface="Quattrocento Sans"/>
            </a:endParaRPr>
          </a:p>
        </p:txBody>
      </p:sp>
      <p:sp>
        <p:nvSpPr>
          <p:cNvPr id="33" name="Google Shape;602;p32"/>
          <p:cNvSpPr txBox="1"/>
          <p:nvPr/>
        </p:nvSpPr>
        <p:spPr>
          <a:xfrm>
            <a:off x="323528" y="3773406"/>
            <a:ext cx="3528392" cy="215403"/>
          </a:xfrm>
          <a:prstGeom prst="rect">
            <a:avLst/>
          </a:prstGeom>
          <a:solidFill>
            <a:schemeClr val="accent5"/>
          </a:solidFill>
          <a:ln>
            <a:noFill/>
          </a:ln>
        </p:spPr>
        <p:txBody>
          <a:bodyPr spcFirstLastPara="1" wrap="square" lIns="91425" tIns="45700" rIns="91425" bIns="45700" anchor="t" anchorCtr="0">
            <a:spAutoFit/>
          </a:bodyPr>
          <a:lstStyle/>
          <a:p>
            <a:pPr lvl="0" defTabSz="216000"/>
            <a:r>
              <a:rPr lang="ja-JP" altLang="en-US" sz="800" smtClean="0">
                <a:solidFill>
                  <a:schemeClr val="bg1"/>
                </a:solidFill>
                <a:latin typeface="+mn-ea"/>
                <a:cs typeface="Quattrocento Sans"/>
                <a:sym typeface="Quattrocento Sans"/>
              </a:rPr>
              <a:t>（抜粋）</a:t>
            </a:r>
            <a:r>
              <a:rPr lang="en-US" altLang="ja-JP" sz="800" smtClean="0">
                <a:solidFill>
                  <a:schemeClr val="bg1"/>
                </a:solidFill>
                <a:latin typeface="+mn-ea"/>
                <a:cs typeface="Quattrocento Sans"/>
                <a:sym typeface="Quattrocento Sans"/>
              </a:rPr>
              <a:t>XML</a:t>
            </a:r>
            <a:r>
              <a:rPr lang="ja-JP" altLang="en-US" sz="800" smtClean="0">
                <a:solidFill>
                  <a:schemeClr val="bg1"/>
                </a:solidFill>
                <a:latin typeface="+mn-ea"/>
                <a:cs typeface="Quattrocento Sans"/>
                <a:sym typeface="Quattrocento Sans"/>
              </a:rPr>
              <a:t>の内容</a:t>
            </a:r>
            <a:r>
              <a:rPr lang="en-US" altLang="ja-JP" sz="800" smtClean="0">
                <a:solidFill>
                  <a:schemeClr val="bg1"/>
                </a:solidFill>
                <a:latin typeface="+mn-ea"/>
                <a:cs typeface="Quattrocento Sans"/>
                <a:sym typeface="Quattrocento Sans"/>
              </a:rPr>
              <a:t>(data)</a:t>
            </a:r>
            <a:r>
              <a:rPr lang="ja-JP" altLang="en-US" sz="800" smtClean="0">
                <a:solidFill>
                  <a:schemeClr val="bg1"/>
                </a:solidFill>
                <a:latin typeface="+mn-ea"/>
                <a:cs typeface="Quattrocento Sans"/>
                <a:sym typeface="Quattrocento Sans"/>
              </a:rPr>
              <a:t>からメッセージ部分を取り出して処理に利用</a:t>
            </a:r>
            <a:endParaRPr lang="en-US" sz="700" i="0" u="none" strike="noStrike" cap="none" smtClean="0">
              <a:solidFill>
                <a:schemeClr val="bg1"/>
              </a:solidFill>
              <a:latin typeface="+mn-ea"/>
              <a:cs typeface="Quattrocento Sans"/>
              <a:sym typeface="Quattrocento Sans"/>
            </a:endParaRPr>
          </a:p>
        </p:txBody>
      </p:sp>
      <p:sp>
        <p:nvSpPr>
          <p:cNvPr id="34" name="右矢印 33"/>
          <p:cNvSpPr/>
          <p:nvPr/>
        </p:nvSpPr>
        <p:spPr>
          <a:xfrm>
            <a:off x="4028431" y="2139702"/>
            <a:ext cx="396000" cy="39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flipH="1">
            <a:off x="4009875" y="3777902"/>
            <a:ext cx="396000" cy="39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815992" y="2931830"/>
            <a:ext cx="684000" cy="360000"/>
          </a:xfrm>
          <a:prstGeom prst="rect">
            <a:avLst/>
          </a:prstGeom>
          <a:noFill/>
          <a:ln w="25400" cap="flat" cmpd="sng">
            <a:noFill/>
            <a:prstDash val="solid"/>
            <a:round/>
            <a:headEnd type="none" w="sm" len="sm"/>
            <a:tailEnd type="none" w="sm" len="sm"/>
          </a:ln>
        </p:spPr>
        <p:txBody>
          <a:bodyPr spcFirstLastPara="1" wrap="none" lIns="91425" tIns="45700" rIns="91425" bIns="45700" rtlCol="0" anchor="t" anchorCtr="0">
            <a:noAutofit/>
          </a:bodyPr>
          <a:lstStyle/>
          <a:p>
            <a:pPr marL="0" marR="0" indent="0" algn="ctr" rtl="0">
              <a:lnSpc>
                <a:spcPct val="100000"/>
              </a:lnSpc>
              <a:spcBef>
                <a:spcPts val="0"/>
              </a:spcBef>
              <a:spcAft>
                <a:spcPts val="0"/>
              </a:spcAft>
              <a:buNone/>
            </a:pPr>
            <a:r>
              <a:rPr lang="en-US" altLang="ja-JP" sz="1100" b="1">
                <a:solidFill>
                  <a:schemeClr val="accent6"/>
                </a:solidFill>
                <a:latin typeface="+mn-ea"/>
                <a:cs typeface="Arial"/>
                <a:sym typeface="Arial"/>
              </a:rPr>
              <a:t>d</a:t>
            </a:r>
            <a:r>
              <a:rPr lang="en-US" altLang="ja-JP" sz="1100" b="1" smtClean="0">
                <a:solidFill>
                  <a:schemeClr val="accent6"/>
                </a:solidFill>
                <a:latin typeface="+mn-ea"/>
                <a:cs typeface="Arial"/>
                <a:sym typeface="Arial"/>
              </a:rPr>
              <a:t>ata</a:t>
            </a:r>
            <a:br>
              <a:rPr lang="en-US" altLang="ja-JP" sz="1100" b="1" smtClean="0">
                <a:solidFill>
                  <a:schemeClr val="accent6"/>
                </a:solidFill>
                <a:latin typeface="+mn-ea"/>
                <a:cs typeface="Arial"/>
                <a:sym typeface="Arial"/>
              </a:rPr>
            </a:br>
            <a:r>
              <a:rPr lang="ja-JP" altLang="en-US" sz="1100" b="1" smtClean="0">
                <a:solidFill>
                  <a:schemeClr val="accent6"/>
                </a:solidFill>
                <a:latin typeface="+mn-ea"/>
                <a:cs typeface="Arial"/>
                <a:sym typeface="Arial"/>
              </a:rPr>
              <a:t>（</a:t>
            </a:r>
            <a:r>
              <a:rPr lang="en-US" altLang="ja-JP" sz="1100" b="1" smtClean="0">
                <a:solidFill>
                  <a:schemeClr val="accent6"/>
                </a:solidFill>
                <a:latin typeface="+mn-ea"/>
                <a:cs typeface="Arial"/>
                <a:sym typeface="Arial"/>
              </a:rPr>
              <a:t>xml</a:t>
            </a:r>
            <a:r>
              <a:rPr lang="ja-JP" altLang="en-US" sz="1100" b="1" smtClean="0">
                <a:solidFill>
                  <a:schemeClr val="accent6"/>
                </a:solidFill>
                <a:latin typeface="+mn-ea"/>
                <a:cs typeface="Arial"/>
                <a:sym typeface="Arial"/>
              </a:rPr>
              <a:t>）</a:t>
            </a:r>
            <a:endParaRPr lang="en-US" altLang="ja-JP" sz="1100" b="1" smtClean="0">
              <a:solidFill>
                <a:schemeClr val="accent6"/>
              </a:solidFill>
              <a:latin typeface="+mn-ea"/>
              <a:cs typeface="Arial"/>
              <a:sym typeface="Arial"/>
            </a:endParaRPr>
          </a:p>
        </p:txBody>
      </p:sp>
      <p:sp>
        <p:nvSpPr>
          <p:cNvPr id="5" name="左中かっこ 4"/>
          <p:cNvSpPr/>
          <p:nvPr/>
        </p:nvSpPr>
        <p:spPr>
          <a:xfrm>
            <a:off x="4427984" y="1981205"/>
            <a:ext cx="288032" cy="2246729"/>
          </a:xfrm>
          <a:prstGeom prst="leftBrace">
            <a:avLst/>
          </a:prstGeom>
          <a:ln>
            <a:tailEnd type="none"/>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37" name="正方形/長方形 36"/>
          <p:cNvSpPr/>
          <p:nvPr/>
        </p:nvSpPr>
        <p:spPr>
          <a:xfrm>
            <a:off x="5220072" y="2427734"/>
            <a:ext cx="2592288" cy="648072"/>
          </a:xfrm>
          <a:prstGeom prst="rect">
            <a:avLst/>
          </a:prstGeom>
          <a:solidFill>
            <a:schemeClr val="accent5">
              <a:lumMod val="20000"/>
              <a:lumOff val="80000"/>
              <a:alpha val="30196"/>
            </a:schemeClr>
          </a:solidFill>
          <a:ln w="25400" cap="flat" cmpd="sng">
            <a:solidFill>
              <a:srgbClr val="4BACC6">
                <a:alpha val="30196"/>
              </a:srgbClr>
            </a:solidFill>
            <a:prstDash val="solid"/>
            <a:round/>
            <a:headEnd type="none" w="sm" len="sm"/>
            <a:tailEnd type="none" w="sm" len="sm"/>
          </a:ln>
        </p:spPr>
        <p:txBody>
          <a:bodyPr spcFirstLastPara="1" wrap="none" lIns="91425" tIns="45700" rIns="91425" bIns="45700" rtlCol="0" anchor="t" anchorCtr="0">
            <a:noAutofit/>
          </a:bodyPr>
          <a:lstStyle/>
          <a:p>
            <a:pPr marL="0" marR="0" indent="0" algn="ctr" rtl="0">
              <a:lnSpc>
                <a:spcPct val="100000"/>
              </a:lnSpc>
              <a:spcBef>
                <a:spcPts val="0"/>
              </a:spcBef>
              <a:spcAft>
                <a:spcPts val="0"/>
              </a:spcAft>
              <a:buNone/>
            </a:pPr>
            <a:endParaRPr lang="en-US" altLang="ja-JP" sz="1100" b="1" smtClean="0">
              <a:solidFill>
                <a:schemeClr val="accent6"/>
              </a:solidFill>
              <a:latin typeface="+mn-ea"/>
              <a:cs typeface="Arial"/>
              <a:sym typeface="Arial"/>
            </a:endParaRPr>
          </a:p>
        </p:txBody>
      </p:sp>
      <p:sp>
        <p:nvSpPr>
          <p:cNvPr id="38" name="正方形/長方形 37"/>
          <p:cNvSpPr/>
          <p:nvPr/>
        </p:nvSpPr>
        <p:spPr>
          <a:xfrm>
            <a:off x="6480640" y="2249331"/>
            <a:ext cx="1331720" cy="286371"/>
          </a:xfrm>
          <a:prstGeom prst="rect">
            <a:avLst/>
          </a:prstGeom>
          <a:noFill/>
          <a:ln w="25400" cap="flat" cmpd="sng">
            <a:noFill/>
            <a:prstDash val="solid"/>
            <a:round/>
            <a:headEnd type="none" w="sm" len="sm"/>
            <a:tailEnd type="none" w="sm" len="sm"/>
          </a:ln>
        </p:spPr>
        <p:txBody>
          <a:bodyPr spcFirstLastPara="1" wrap="none" lIns="91425" tIns="45700" rIns="91425" bIns="45700" rtlCol="0" anchor="t" anchorCtr="0">
            <a:noAutofit/>
          </a:bodyPr>
          <a:lstStyle/>
          <a:p>
            <a:pPr algn="ctr"/>
            <a:r>
              <a:rPr lang="en-US" altLang="ja-JP" sz="800" b="1">
                <a:solidFill>
                  <a:schemeClr val="accent5"/>
                </a:solidFill>
                <a:latin typeface="+mn-ea"/>
                <a:cs typeface="Arial"/>
                <a:sym typeface="Arial"/>
              </a:rPr>
              <a:t>$(data).find('status')</a:t>
            </a:r>
            <a:endParaRPr lang="en-US" altLang="ja-JP" sz="1100" b="1" smtClean="0">
              <a:solidFill>
                <a:schemeClr val="accent5"/>
              </a:solidFill>
              <a:latin typeface="+mn-ea"/>
              <a:cs typeface="Arial"/>
              <a:sym typeface="Arial"/>
            </a:endParaRPr>
          </a:p>
        </p:txBody>
      </p:sp>
      <p:sp>
        <p:nvSpPr>
          <p:cNvPr id="39" name="正方形/長方形 38"/>
          <p:cNvSpPr/>
          <p:nvPr/>
        </p:nvSpPr>
        <p:spPr>
          <a:xfrm>
            <a:off x="6948264" y="2933451"/>
            <a:ext cx="1331720" cy="286371"/>
          </a:xfrm>
          <a:prstGeom prst="rect">
            <a:avLst/>
          </a:prstGeom>
          <a:noFill/>
          <a:ln w="25400" cap="flat" cmpd="sng">
            <a:noFill/>
            <a:prstDash val="solid"/>
            <a:round/>
            <a:headEnd type="none" w="sm" len="sm"/>
            <a:tailEnd type="none" w="sm" len="sm"/>
          </a:ln>
        </p:spPr>
        <p:txBody>
          <a:bodyPr spcFirstLastPara="1" wrap="none" lIns="91425" tIns="45700" rIns="91425" bIns="45700" rtlCol="0" anchor="t" anchorCtr="0">
            <a:noAutofit/>
          </a:bodyPr>
          <a:lstStyle/>
          <a:p>
            <a:pPr algn="ctr"/>
            <a:r>
              <a:rPr lang="en-US" altLang="ja-JP" sz="800" b="1">
                <a:solidFill>
                  <a:srgbClr val="FF0000"/>
                </a:solidFill>
                <a:latin typeface="+mn-ea"/>
                <a:cs typeface="Arial"/>
                <a:sym typeface="Arial"/>
              </a:rPr>
              <a:t>$(this).</a:t>
            </a:r>
            <a:r>
              <a:rPr lang="en-US" altLang="ja-JP" sz="800" b="1" err="1">
                <a:solidFill>
                  <a:srgbClr val="FF0000"/>
                </a:solidFill>
                <a:latin typeface="+mn-ea"/>
                <a:cs typeface="Arial"/>
                <a:sym typeface="Arial"/>
              </a:rPr>
              <a:t>attr</a:t>
            </a:r>
            <a:r>
              <a:rPr lang="en-US" altLang="ja-JP" sz="800" b="1">
                <a:solidFill>
                  <a:srgbClr val="FF0000"/>
                </a:solidFill>
                <a:latin typeface="+mn-ea"/>
                <a:cs typeface="Arial"/>
                <a:sym typeface="Arial"/>
              </a:rPr>
              <a:t>('message')</a:t>
            </a:r>
            <a:endParaRPr lang="en-US" altLang="ja-JP" sz="1100" b="1" smtClean="0">
              <a:solidFill>
                <a:srgbClr val="FF0000"/>
              </a:solidFill>
              <a:latin typeface="+mn-ea"/>
              <a:cs typeface="Arial"/>
              <a:sym typeface="Arial"/>
            </a:endParaRPr>
          </a:p>
        </p:txBody>
      </p:sp>
      <p:cxnSp>
        <p:nvCxnSpPr>
          <p:cNvPr id="17" name="直線コネクタ 16"/>
          <p:cNvCxnSpPr/>
          <p:nvPr/>
        </p:nvCxnSpPr>
        <p:spPr>
          <a:xfrm>
            <a:off x="5652120" y="2859782"/>
            <a:ext cx="2052000" cy="0"/>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715047" y="1493587"/>
            <a:ext cx="3168000" cy="324000"/>
          </a:xfrm>
          <a:prstGeom prst="rect">
            <a:avLst/>
          </a:prstGeom>
          <a:noFill/>
          <a:ln w="25400" cap="flat" cmpd="sng">
            <a:noFill/>
            <a:prstDash val="solid"/>
            <a:round/>
            <a:headEnd type="none" w="sm" len="sm"/>
            <a:tailEnd type="none" w="sm" len="sm"/>
          </a:ln>
        </p:spPr>
        <p:txBody>
          <a:bodyPr spcFirstLastPara="1" wrap="none" lIns="0" tIns="45700" rIns="0" bIns="45700" rtlCol="0" anchor="t" anchorCtr="0">
            <a:noAutofit/>
          </a:bodyPr>
          <a:lstStyle/>
          <a:p>
            <a:pPr marL="0" marR="0" indent="0" rtl="0">
              <a:lnSpc>
                <a:spcPct val="100000"/>
              </a:lnSpc>
              <a:spcBef>
                <a:spcPts val="0"/>
              </a:spcBef>
              <a:spcAft>
                <a:spcPts val="0"/>
              </a:spcAft>
              <a:buNone/>
            </a:pPr>
            <a:r>
              <a:rPr lang="ja-JP" altLang="en-US" sz="700" b="1" smtClean="0">
                <a:solidFill>
                  <a:schemeClr val="accent6"/>
                </a:solidFill>
                <a:latin typeface="+mn-ea"/>
                <a:cs typeface="Arial"/>
                <a:sym typeface="Arial"/>
              </a:rPr>
              <a:t>リクエストの停止</a:t>
            </a:r>
            <a:r>
              <a:rPr lang="en-US" altLang="ja-JP" sz="700" b="1" smtClean="0">
                <a:solidFill>
                  <a:schemeClr val="accent6"/>
                </a:solidFill>
                <a:latin typeface="+mn-ea"/>
                <a:cs typeface="Arial"/>
                <a:sym typeface="Arial"/>
              </a:rPr>
              <a:t>URL</a:t>
            </a:r>
          </a:p>
          <a:p>
            <a:r>
              <a:rPr lang="en-US" altLang="ja-JP" sz="700" b="1">
                <a:solidFill>
                  <a:schemeClr val="accent6"/>
                </a:solidFill>
                <a:latin typeface="+mn-ea"/>
                <a:cs typeface="Arial"/>
                <a:sym typeface="Arial"/>
              </a:rPr>
              <a:t>/</a:t>
            </a:r>
            <a:r>
              <a:rPr lang="en-US" altLang="ja-JP" sz="700" b="1" err="1">
                <a:solidFill>
                  <a:schemeClr val="accent6"/>
                </a:solidFill>
                <a:latin typeface="+mn-ea"/>
                <a:cs typeface="Arial"/>
                <a:sym typeface="Arial"/>
              </a:rPr>
              <a:t>ibi_apps</a:t>
            </a:r>
            <a:r>
              <a:rPr lang="en-US" altLang="ja-JP" sz="700" b="1">
                <a:solidFill>
                  <a:schemeClr val="accent6"/>
                </a:solidFill>
                <a:latin typeface="+mn-ea"/>
                <a:cs typeface="Arial"/>
                <a:sym typeface="Arial"/>
              </a:rPr>
              <a:t>/</a:t>
            </a:r>
            <a:r>
              <a:rPr lang="en-US" altLang="ja-JP" sz="700" b="1" err="1">
                <a:solidFill>
                  <a:schemeClr val="accent6"/>
                </a:solidFill>
                <a:latin typeface="+mn-ea"/>
                <a:cs typeface="Arial"/>
                <a:sym typeface="Arial"/>
              </a:rPr>
              <a:t>stopreq.bip?BIP_REQUEST_TYPE</a:t>
            </a:r>
            <a:r>
              <a:rPr lang="en-US" altLang="ja-JP" sz="700" b="1">
                <a:solidFill>
                  <a:schemeClr val="accent6"/>
                </a:solidFill>
                <a:latin typeface="+mn-ea"/>
                <a:cs typeface="Arial"/>
                <a:sym typeface="Arial"/>
              </a:rPr>
              <a:t>=BIP_STOP_REQUEST</a:t>
            </a:r>
            <a:endParaRPr lang="en-US" altLang="ja-JP" sz="700" b="1" smtClean="0">
              <a:solidFill>
                <a:schemeClr val="accent6"/>
              </a:solidFill>
              <a:latin typeface="+mn-ea"/>
              <a:cs typeface="Arial"/>
              <a:sym typeface="Arial"/>
            </a:endParaRPr>
          </a:p>
        </p:txBody>
      </p:sp>
      <p:sp>
        <p:nvSpPr>
          <p:cNvPr id="24" name="右矢印 23"/>
          <p:cNvSpPr/>
          <p:nvPr/>
        </p:nvSpPr>
        <p:spPr>
          <a:xfrm>
            <a:off x="4028431" y="4344988"/>
            <a:ext cx="396000" cy="39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321113"/>
            <a:ext cx="1728192" cy="504865"/>
          </a:xfrm>
          <a:prstGeom prst="rect">
            <a:avLst/>
          </a:prstGeom>
          <a:ln>
            <a:solidFill>
              <a:schemeClr val="tx1">
                <a:lumMod val="75000"/>
                <a:lumOff val="25000"/>
              </a:schemeClr>
            </a:solidFill>
          </a:ln>
        </p:spPr>
      </p:pic>
      <p:cxnSp>
        <p:nvCxnSpPr>
          <p:cNvPr id="26" name="直線コネクタ 25"/>
          <p:cNvCxnSpPr/>
          <p:nvPr/>
        </p:nvCxnSpPr>
        <p:spPr>
          <a:xfrm>
            <a:off x="1422272" y="4291250"/>
            <a:ext cx="1061496" cy="0"/>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0" y="-12143"/>
            <a:ext cx="9144000" cy="714736"/>
            <a:chOff x="0" y="-12143"/>
            <a:chExt cx="9144000" cy="714736"/>
          </a:xfrm>
        </p:grpSpPr>
        <p:sp>
          <p:nvSpPr>
            <p:cNvPr id="42"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ユーザ側からリクエストを停止する</a:t>
              </a:r>
            </a:p>
          </p:txBody>
        </p:sp>
        <p:sp>
          <p:nvSpPr>
            <p:cNvPr id="43"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44"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45" name="ホームベース 44"/>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46"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47"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4/4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03036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実装の準備</a:t>
            </a:r>
            <a:endParaRPr kumimoji="1" lang="ja-JP" altLang="en-US"/>
          </a:p>
        </p:txBody>
      </p:sp>
      <p:sp>
        <p:nvSpPr>
          <p:cNvPr id="7" name="テキスト プレースホルダー 6"/>
          <p:cNvSpPr>
            <a:spLocks noGrp="1"/>
          </p:cNvSpPr>
          <p:nvPr>
            <p:ph type="body" sz="quarter" idx="10"/>
          </p:nvPr>
        </p:nvSpPr>
        <p:spPr>
          <a:xfrm>
            <a:off x="1547664" y="2643758"/>
            <a:ext cx="6048672" cy="2088232"/>
          </a:xfrm>
          <a:noFill/>
        </p:spPr>
        <p:txBody>
          <a:bodyPr anchor="t">
            <a:noAutofit/>
          </a:bodyPr>
          <a:lstStyle/>
          <a:p>
            <a:pPr algn="r"/>
            <a:r>
              <a:rPr lang="en-US" altLang="ja-JP" sz="2400" b="1">
                <a:solidFill>
                  <a:schemeClr val="tx1">
                    <a:lumMod val="75000"/>
                    <a:lumOff val="25000"/>
                  </a:schemeClr>
                </a:solidFill>
                <a:latin typeface="+mj-ea"/>
                <a:ea typeface="+mj-ea"/>
              </a:rPr>
              <a:t>Designer</a:t>
            </a:r>
            <a:r>
              <a:rPr lang="ja-JP" altLang="en-US" sz="2400" b="1">
                <a:solidFill>
                  <a:schemeClr val="tx1">
                    <a:lumMod val="75000"/>
                    <a:lumOff val="25000"/>
                  </a:schemeClr>
                </a:solidFill>
                <a:latin typeface="+mj-ea"/>
                <a:ea typeface="+mj-ea"/>
              </a:rPr>
              <a:t>への</a:t>
            </a:r>
            <a:r>
              <a:rPr lang="en-US" altLang="ja-JP" sz="2400" b="1">
                <a:solidFill>
                  <a:schemeClr val="tx1">
                    <a:lumMod val="75000"/>
                    <a:lumOff val="25000"/>
                  </a:schemeClr>
                </a:solidFill>
                <a:latin typeface="+mj-ea"/>
                <a:ea typeface="+mj-ea"/>
              </a:rPr>
              <a:t>JavaScript</a:t>
            </a:r>
            <a:r>
              <a:rPr lang="ja-JP" altLang="en-US" sz="2400" b="1">
                <a:solidFill>
                  <a:schemeClr val="tx1">
                    <a:lumMod val="75000"/>
                    <a:lumOff val="25000"/>
                  </a:schemeClr>
                </a:solidFill>
                <a:latin typeface="+mj-ea"/>
                <a:ea typeface="+mj-ea"/>
              </a:rPr>
              <a:t>の追加</a:t>
            </a:r>
            <a:r>
              <a:rPr lang="ja-JP" altLang="en-US" sz="2400" b="1" smtClean="0">
                <a:solidFill>
                  <a:schemeClr val="tx1">
                    <a:lumMod val="75000"/>
                    <a:lumOff val="25000"/>
                  </a:schemeClr>
                </a:solidFill>
                <a:latin typeface="+mj-ea"/>
                <a:ea typeface="+mj-ea"/>
              </a:rPr>
              <a:t>手順</a:t>
            </a:r>
            <a:endParaRPr lang="en-US" altLang="ja-JP" sz="2400" b="1" smtClean="0">
              <a:solidFill>
                <a:schemeClr val="tx1">
                  <a:lumMod val="75000"/>
                  <a:lumOff val="25000"/>
                </a:schemeClr>
              </a:solidFill>
              <a:latin typeface="+mj-ea"/>
              <a:ea typeface="+mj-ea"/>
            </a:endParaRPr>
          </a:p>
          <a:p>
            <a:pPr algn="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の実行タイミングの</a:t>
            </a:r>
            <a:r>
              <a:rPr lang="ja-JP" altLang="en-US" sz="1600" b="1" smtClean="0">
                <a:solidFill>
                  <a:schemeClr val="bg1">
                    <a:lumMod val="95000"/>
                  </a:schemeClr>
                </a:solidFill>
                <a:latin typeface="+mj-ea"/>
                <a:ea typeface="+mj-ea"/>
              </a:rPr>
              <a:t>制御</a:t>
            </a:r>
            <a:endParaRPr lang="en-US" altLang="ja-JP" sz="1600" b="1" smtClean="0">
              <a:solidFill>
                <a:schemeClr val="bg1">
                  <a:lumMod val="95000"/>
                </a:schemeClr>
              </a:solidFill>
              <a:latin typeface="+mj-ea"/>
              <a:ea typeface="+mj-ea"/>
            </a:endParaRPr>
          </a:p>
          <a:p>
            <a:pPr algn="r"/>
            <a:r>
              <a:rPr lang="en-US" altLang="ja-JP" sz="1600" b="1">
                <a:solidFill>
                  <a:schemeClr val="bg1">
                    <a:lumMod val="95000"/>
                  </a:schemeClr>
                </a:solidFill>
                <a:latin typeface="+mj-ea"/>
                <a:ea typeface="+mj-ea"/>
              </a:rPr>
              <a:t>JavaScript</a:t>
            </a:r>
            <a:r>
              <a:rPr lang="ja-JP" altLang="en-US" sz="1600" b="1">
                <a:solidFill>
                  <a:schemeClr val="bg1">
                    <a:lumMod val="95000"/>
                  </a:schemeClr>
                </a:solidFill>
                <a:latin typeface="+mj-ea"/>
                <a:ea typeface="+mj-ea"/>
              </a:rPr>
              <a:t>の実行タイミングの制御 </a:t>
            </a:r>
            <a:endParaRPr lang="en-US" altLang="ja-JP" sz="1600" b="1" smtClean="0">
              <a:solidFill>
                <a:schemeClr val="bg1">
                  <a:lumMod val="95000"/>
                </a:schemeClr>
              </a:solidFill>
              <a:latin typeface="+mj-ea"/>
              <a:ea typeface="+mj-ea"/>
            </a:endParaRPr>
          </a:p>
          <a:p>
            <a:pPr algn="r"/>
            <a:r>
              <a:rPr lang="ja-JP" altLang="en-US" sz="1000" b="1" smtClean="0">
                <a:solidFill>
                  <a:schemeClr val="bg1">
                    <a:lumMod val="95000"/>
                  </a:schemeClr>
                </a:solidFill>
                <a:latin typeface="+mj-ea"/>
                <a:ea typeface="+mj-ea"/>
              </a:rPr>
              <a:t>～</a:t>
            </a:r>
            <a:r>
              <a:rPr lang="ja-JP" altLang="en-US" sz="1000" b="1">
                <a:solidFill>
                  <a:schemeClr val="bg1">
                    <a:lumMod val="95000"/>
                  </a:schemeClr>
                </a:solidFill>
                <a:latin typeface="+mj-ea"/>
                <a:ea typeface="+mj-ea"/>
              </a:rPr>
              <a:t>複数ページでロードイベントを実行する際の注意点</a:t>
            </a:r>
            <a:r>
              <a:rPr lang="ja-JP" altLang="en-US" sz="1000" b="1" smtClean="0">
                <a:solidFill>
                  <a:schemeClr val="bg1">
                    <a:lumMod val="95000"/>
                  </a:schemeClr>
                </a:solidFill>
                <a:latin typeface="+mj-ea"/>
                <a:ea typeface="+mj-ea"/>
              </a:rPr>
              <a:t>～</a:t>
            </a:r>
            <a:endParaRPr lang="en-US" altLang="ja-JP" sz="1000" b="1" smtClean="0">
              <a:solidFill>
                <a:schemeClr val="bg1">
                  <a:lumMod val="95000"/>
                </a:schemeClr>
              </a:solidFill>
              <a:latin typeface="+mj-ea"/>
              <a:ea typeface="+mj-ea"/>
            </a:endParaRPr>
          </a:p>
          <a:p>
            <a:pPr algn="r"/>
            <a:r>
              <a:rPr lang="en-US" altLang="ja-JP" sz="1600" b="1">
                <a:solidFill>
                  <a:schemeClr val="bg1">
                    <a:lumMod val="95000"/>
                  </a:schemeClr>
                </a:solidFill>
                <a:latin typeface="+mj-ea"/>
                <a:ea typeface="+mj-ea"/>
              </a:rPr>
              <a:t>[ID]</a:t>
            </a:r>
            <a:r>
              <a:rPr lang="ja-JP" altLang="en-US" sz="1600" b="1" err="1">
                <a:solidFill>
                  <a:schemeClr val="bg1">
                    <a:lumMod val="95000"/>
                  </a:schemeClr>
                </a:solidFill>
                <a:latin typeface="+mj-ea"/>
                <a:ea typeface="+mj-ea"/>
              </a:rPr>
              <a:t>、</a:t>
            </a:r>
            <a:r>
              <a:rPr lang="en-US" altLang="ja-JP" sz="1600" b="1">
                <a:solidFill>
                  <a:schemeClr val="bg1">
                    <a:lumMod val="95000"/>
                  </a:schemeClr>
                </a:solidFill>
                <a:latin typeface="+mj-ea"/>
                <a:ea typeface="+mj-ea"/>
              </a:rPr>
              <a:t>[</a:t>
            </a:r>
            <a:r>
              <a:rPr lang="ja-JP" altLang="en-US" sz="1600" b="1">
                <a:solidFill>
                  <a:schemeClr val="bg1">
                    <a:lumMod val="95000"/>
                  </a:schemeClr>
                </a:solidFill>
                <a:latin typeface="+mj-ea"/>
                <a:ea typeface="+mj-ea"/>
              </a:rPr>
              <a:t>クラス</a:t>
            </a:r>
            <a:r>
              <a:rPr lang="en-US" altLang="ja-JP" sz="1600" b="1">
                <a:solidFill>
                  <a:schemeClr val="bg1">
                    <a:lumMod val="95000"/>
                  </a:schemeClr>
                </a:solidFill>
                <a:latin typeface="+mj-ea"/>
                <a:ea typeface="+mj-ea"/>
              </a:rPr>
              <a:t>]</a:t>
            </a:r>
            <a:r>
              <a:rPr lang="ja-JP" altLang="en-US" sz="1600" b="1">
                <a:solidFill>
                  <a:schemeClr val="bg1">
                    <a:lumMod val="95000"/>
                  </a:schemeClr>
                </a:solidFill>
                <a:latin typeface="+mj-ea"/>
                <a:ea typeface="+mj-ea"/>
              </a:rPr>
              <a:t>について</a:t>
            </a:r>
            <a:endParaRPr kumimoji="1" lang="ja-JP" altLang="en-US" sz="1600" b="1">
              <a:solidFill>
                <a:schemeClr val="bg1">
                  <a:lumMod val="95000"/>
                </a:schemeClr>
              </a:solidFill>
              <a:latin typeface="+mj-ea"/>
              <a:ea typeface="+mj-ea"/>
            </a:endParaRPr>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9</a:t>
            </a:fld>
            <a:endParaRPr lang="ja-JP" altLang="en-US"/>
          </a:p>
        </p:txBody>
      </p:sp>
    </p:spTree>
    <p:extLst>
      <p:ext uri="{BB962C8B-B14F-4D97-AF65-F5344CB8AC3E}">
        <p14:creationId xmlns:p14="http://schemas.microsoft.com/office/powerpoint/2010/main" val="35626515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90</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103922" y="2638418"/>
            <a:ext cx="6564274" cy="2197108"/>
          </a:xfrm>
        </p:spPr>
        <p:txBody>
          <a:bodyPr>
            <a:noAutofit/>
          </a:bodyPr>
          <a:lstStyle/>
          <a:p>
            <a:pPr algn="r"/>
            <a:r>
              <a:rPr lang="ja-JP" altLang="en-US" sz="1600" b="1">
                <a:solidFill>
                  <a:schemeClr val="bg1">
                    <a:lumMod val="95000"/>
                  </a:schemeClr>
                </a:solidFill>
                <a:latin typeface="+mj-ea"/>
                <a:ea typeface="+mj-ea"/>
              </a:rPr>
              <a:t>テキストボックスに入力規制を掛ける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ユーザ側からリクエストを停止する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バナータイトルにリンクを設定する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ロックを解除したコンテンツを追加する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テキストボックスの入力値に</a:t>
            </a:r>
            <a:r>
              <a:rPr lang="ja-JP" altLang="en-US" sz="1600" b="1" smtClean="0">
                <a:solidFill>
                  <a:schemeClr val="bg1">
                    <a:lumMod val="95000"/>
                  </a:schemeClr>
                </a:solidFill>
                <a:latin typeface="+mj-ea"/>
                <a:ea typeface="+mj-ea"/>
              </a:rPr>
              <a:t>より、</a:t>
            </a:r>
            <a:endParaRPr lang="en-US" altLang="ja-JP" sz="1600" b="1" smtClean="0">
              <a:solidFill>
                <a:schemeClr val="bg1">
                  <a:lumMod val="95000"/>
                </a:schemeClr>
              </a:solidFill>
              <a:latin typeface="+mj-ea"/>
              <a:ea typeface="+mj-ea"/>
            </a:endParaRPr>
          </a:p>
          <a:p>
            <a:pPr algn="r"/>
            <a:r>
              <a:rPr lang="ja-JP" altLang="en-US" sz="1600" b="1" smtClean="0">
                <a:solidFill>
                  <a:schemeClr val="bg1">
                    <a:lumMod val="95000"/>
                  </a:schemeClr>
                </a:solidFill>
                <a:latin typeface="+mj-ea"/>
                <a:ea typeface="+mj-ea"/>
              </a:rPr>
              <a:t>関連</a:t>
            </a:r>
            <a:r>
              <a:rPr lang="ja-JP" altLang="en-US" sz="1600" b="1">
                <a:solidFill>
                  <a:schemeClr val="bg1">
                    <a:lumMod val="95000"/>
                  </a:schemeClr>
                </a:solidFill>
                <a:latin typeface="+mj-ea"/>
                <a:ea typeface="+mj-ea"/>
              </a:rPr>
              <a:t>するコントロールの表示を制御</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コンテナのスクロールバーを非表示にする</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38970465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5" name="正方形/長方形 24"/>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游ゴシック" panose="020B0400000000000000" pitchFamily="50" charset="-128"/>
              <a:ea typeface="游ゴシック" panose="020B0400000000000000" pitchFamily="50" charset="-128"/>
              <a:cs typeface="Arial"/>
              <a:sym typeface="Arial"/>
            </a:endParaRPr>
          </a:p>
        </p:txBody>
      </p:sp>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91</a:t>
            </a:fld>
            <a:endParaRPr/>
          </a:p>
        </p:txBody>
      </p:sp>
      <p:grpSp>
        <p:nvGrpSpPr>
          <p:cNvPr id="510" name="Google Shape;510;p14"/>
          <p:cNvGrpSpPr/>
          <p:nvPr/>
        </p:nvGrpSpPr>
        <p:grpSpPr>
          <a:xfrm>
            <a:off x="106599" y="699542"/>
            <a:ext cx="8928400" cy="1687922"/>
            <a:chOff x="213171" y="947085"/>
            <a:chExt cx="8715313" cy="2107376"/>
          </a:xfrm>
        </p:grpSpPr>
        <p:sp>
          <p:nvSpPr>
            <p:cNvPr id="511" name="Google Shape;511;p14"/>
            <p:cNvSpPr/>
            <p:nvPr/>
          </p:nvSpPr>
          <p:spPr>
            <a:xfrm>
              <a:off x="215516" y="1175529"/>
              <a:ext cx="8712968" cy="1878932"/>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12" name="Google Shape;512;p14"/>
            <p:cNvSpPr/>
            <p:nvPr/>
          </p:nvSpPr>
          <p:spPr>
            <a:xfrm>
              <a:off x="213171" y="947085"/>
              <a:ext cx="2648797" cy="229225"/>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sp>
          <p:nvSpPr>
            <p:cNvPr id="513" name="Google Shape;513;p14"/>
            <p:cNvSpPr txBox="1"/>
            <p:nvPr/>
          </p:nvSpPr>
          <p:spPr>
            <a:xfrm>
              <a:off x="215515" y="1189382"/>
              <a:ext cx="8456143" cy="1171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ポータルのバナータイトルにリンクを設定し、任意の</a:t>
              </a:r>
              <a:r>
                <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URL(</a:t>
              </a: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ポータルに関する説明ページ等</a:t>
              </a:r>
              <a:r>
                <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に遷移できるようにします</a:t>
              </a:r>
              <a:r>
                <a:rPr lang="ja-JP" altLang="en-US" sz="110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en-US" altLang="ja-JP" sz="1100">
                  <a:solidFill>
                    <a:srgbClr val="595959"/>
                  </a:solidFill>
                  <a:latin typeface="メイリオ" panose="020B0604030504040204" pitchFamily="50" charset="-128"/>
                  <a:ea typeface="メイリオ" panose="020B0604030504040204" pitchFamily="50" charset="-128"/>
                  <a:cs typeface="Quattrocento Sans"/>
                  <a:sym typeface="Quattrocento Sans"/>
                </a:rPr>
                <a:t/>
              </a:r>
              <a:br>
                <a:rPr lang="en-US" altLang="ja-JP" sz="1100">
                  <a:solidFill>
                    <a:srgbClr val="595959"/>
                  </a:solidFill>
                  <a:latin typeface="メイリオ" panose="020B0604030504040204" pitchFamily="50" charset="-128"/>
                  <a:ea typeface="メイリオ" panose="020B0604030504040204" pitchFamily="50" charset="-128"/>
                  <a:cs typeface="Quattrocento Sans"/>
                  <a:sym typeface="Quattrocento Sans"/>
                </a:rPr>
              </a:b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補足：バナータイトル</a:t>
              </a:r>
              <a:r>
                <a:rPr lang="ja-JP" altLang="en-US" sz="1100">
                  <a:solidFill>
                    <a:srgbClr val="595959"/>
                  </a:solidFill>
                  <a:latin typeface="メイリオ" panose="020B0604030504040204" pitchFamily="50" charset="-128"/>
                  <a:ea typeface="メイリオ" panose="020B0604030504040204" pitchFamily="50" charset="-128"/>
                  <a:cs typeface="Quattrocento Sans"/>
                  <a:sym typeface="Quattrocento Sans"/>
                </a:rPr>
                <a:t>に</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ついて</a:t>
              </a: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p>
            <a:p>
              <a:pPr marL="0" marR="0" lvl="0" indent="0" algn="l" rtl="0">
                <a:lnSpc>
                  <a:spcPct val="100000"/>
                </a:lnSpc>
                <a:spcBef>
                  <a:spcPts val="0"/>
                </a:spcBef>
                <a:spcAft>
                  <a:spcPts val="0"/>
                </a:spcAft>
                <a:buNone/>
              </a:pP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　ポータルの新規作成時、「タイトル」に指定した値がバナータイトルに設定されます</a:t>
              </a: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右図参照</a:t>
              </a: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100" err="1"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　作成後は、該当のポータルを右クリック </a:t>
              </a: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&gt; [</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プロパティ</a:t>
              </a:r>
              <a:r>
                <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から変更が可能です。</a:t>
              </a:r>
            </a:p>
          </p:txBody>
        </p:sp>
      </p:grpSp>
      <p:grpSp>
        <p:nvGrpSpPr>
          <p:cNvPr id="514" name="Google Shape;514;p14"/>
          <p:cNvGrpSpPr/>
          <p:nvPr/>
        </p:nvGrpSpPr>
        <p:grpSpPr>
          <a:xfrm>
            <a:off x="109001" y="2484587"/>
            <a:ext cx="8925998" cy="2391419"/>
            <a:chOff x="215516" y="1017452"/>
            <a:chExt cx="8712968" cy="3083915"/>
          </a:xfrm>
        </p:grpSpPr>
        <p:sp>
          <p:nvSpPr>
            <p:cNvPr id="515" name="Google Shape;515;p14"/>
            <p:cNvSpPr/>
            <p:nvPr/>
          </p:nvSpPr>
          <p:spPr>
            <a:xfrm>
              <a:off x="215516" y="1257303"/>
              <a:ext cx="8712968" cy="2844064"/>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16" name="Google Shape;516;p14"/>
            <p:cNvSpPr/>
            <p:nvPr/>
          </p:nvSpPr>
          <p:spPr>
            <a:xfrm>
              <a:off x="215516" y="1017452"/>
              <a:ext cx="2648797" cy="236766"/>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grpSp>
      <p:sp>
        <p:nvSpPr>
          <p:cNvPr id="520" name="Google Shape;520;p14"/>
          <p:cNvSpPr/>
          <p:nvPr/>
        </p:nvSpPr>
        <p:spPr>
          <a:xfrm>
            <a:off x="4440447" y="3530727"/>
            <a:ext cx="2662118" cy="4760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バナータイトルをクリックした際に、</a:t>
            </a:r>
            <a:endParaRPr lang="en-US" altLang="ja-JP"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a:solidFill>
                  <a:schemeClr val="dk1"/>
                </a:solidFill>
                <a:latin typeface="メイリオ" panose="020B0604030504040204" pitchFamily="50" charset="-128"/>
                <a:ea typeface="メイリオ" panose="020B0604030504040204" pitchFamily="50" charset="-128"/>
                <a:cs typeface="Quattrocento Sans"/>
                <a:sym typeface="Quattrocento Sans"/>
              </a:rPr>
              <a:t>任意</a:t>
            </a: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の</a:t>
            </a:r>
            <a:r>
              <a:rPr lang="en-US" altLang="ja-JP"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URL</a:t>
            </a:r>
            <a:r>
              <a:rPr lang="ja-JP" altLang="en-US" sz="1100" err="1">
                <a:solidFill>
                  <a:schemeClr val="dk1"/>
                </a:solidFill>
                <a:latin typeface="メイリオ" panose="020B0604030504040204" pitchFamily="50" charset="-128"/>
                <a:ea typeface="メイリオ" panose="020B0604030504040204" pitchFamily="50" charset="-128"/>
                <a:cs typeface="Quattrocento Sans"/>
                <a:sym typeface="Quattrocento Sans"/>
              </a:rPr>
              <a:t>に</a:t>
            </a:r>
            <a:r>
              <a:rPr lang="ja-JP" altLang="en-US" sz="1100" err="1" smtClean="0">
                <a:solidFill>
                  <a:schemeClr val="dk1"/>
                </a:solidFill>
                <a:latin typeface="メイリオ" panose="020B0604030504040204" pitchFamily="50" charset="-128"/>
                <a:ea typeface="メイリオ" panose="020B0604030504040204" pitchFamily="50" charset="-128"/>
                <a:cs typeface="Quattrocento Sans"/>
                <a:sym typeface="Quattrocento Sans"/>
              </a:rPr>
              <a:t>遷</a:t>
            </a: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移します。</a:t>
            </a: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37" y="2733522"/>
            <a:ext cx="3349439" cy="2070476"/>
          </a:xfrm>
          <a:prstGeom prst="rect">
            <a:avLst/>
          </a:prstGeom>
          <a:ln>
            <a:solidFill>
              <a:schemeClr val="tx2"/>
            </a:solidFill>
          </a:ln>
        </p:spPr>
      </p:pic>
      <p:cxnSp>
        <p:nvCxnSpPr>
          <p:cNvPr id="521" name="Google Shape;521;p14"/>
          <p:cNvCxnSpPr/>
          <p:nvPr/>
        </p:nvCxnSpPr>
        <p:spPr>
          <a:xfrm flipH="1" flipV="1">
            <a:off x="1367597" y="2826180"/>
            <a:ext cx="3072850" cy="704546"/>
          </a:xfrm>
          <a:prstGeom prst="straightConnector1">
            <a:avLst/>
          </a:prstGeom>
          <a:noFill/>
          <a:ln w="19050" cap="flat" cmpd="sng">
            <a:solidFill>
              <a:srgbClr val="FF0000"/>
            </a:solidFill>
            <a:prstDash val="solid"/>
            <a:round/>
            <a:headEnd type="none" w="sm" len="sm"/>
            <a:tailEnd type="none" w="sm" len="sm"/>
          </a:ln>
        </p:spPr>
      </p:cxnSp>
      <p:sp>
        <p:nvSpPr>
          <p:cNvPr id="17" name="Google Shape;520;p14"/>
          <p:cNvSpPr/>
          <p:nvPr/>
        </p:nvSpPr>
        <p:spPr>
          <a:xfrm>
            <a:off x="697353" y="2733521"/>
            <a:ext cx="670242" cy="19642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grpSp>
        <p:nvGrpSpPr>
          <p:cNvPr id="19" name="グループ化 18"/>
          <p:cNvGrpSpPr/>
          <p:nvPr/>
        </p:nvGrpSpPr>
        <p:grpSpPr>
          <a:xfrm>
            <a:off x="0" y="-12143"/>
            <a:ext cx="9144000" cy="641439"/>
            <a:chOff x="0" y="-8648"/>
            <a:chExt cx="9144000" cy="641439"/>
          </a:xfrm>
        </p:grpSpPr>
        <p:sp>
          <p:nvSpPr>
            <p:cNvPr id="20" name="Google Shape;506;p14"/>
            <p:cNvSpPr txBox="1">
              <a:spLocks/>
            </p:cNvSpPr>
            <p:nvPr/>
          </p:nvSpPr>
          <p:spPr>
            <a:xfrm>
              <a:off x="0" y="-4789"/>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バナータイトルにリンクを設定する</a:t>
              </a:r>
            </a:p>
          </p:txBody>
        </p:sp>
        <p:sp>
          <p:nvSpPr>
            <p:cNvPr id="21"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pic>
        <p:nvPicPr>
          <p:cNvPr id="4" name="図 3"/>
          <p:cNvPicPr>
            <a:picLocks noChangeAspect="1"/>
          </p:cNvPicPr>
          <p:nvPr/>
        </p:nvPicPr>
        <p:blipFill>
          <a:blip r:embed="rId5"/>
          <a:stretch>
            <a:fillRect/>
          </a:stretch>
        </p:blipFill>
        <p:spPr>
          <a:xfrm>
            <a:off x="6544443" y="1266910"/>
            <a:ext cx="2348037" cy="1068909"/>
          </a:xfrm>
          <a:prstGeom prst="rect">
            <a:avLst/>
          </a:prstGeom>
        </p:spPr>
      </p:pic>
    </p:spTree>
    <p:extLst>
      <p:ext uri="{BB962C8B-B14F-4D97-AF65-F5344CB8AC3E}">
        <p14:creationId xmlns:p14="http://schemas.microsoft.com/office/powerpoint/2010/main" val="482819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29"/>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28" name="Google Shape;528;p29"/>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92</a:t>
            </a:fld>
            <a:endParaRPr/>
          </a:p>
        </p:txBody>
      </p:sp>
      <p:grpSp>
        <p:nvGrpSpPr>
          <p:cNvPr id="531" name="Google Shape;531;p29"/>
          <p:cNvGrpSpPr/>
          <p:nvPr/>
        </p:nvGrpSpPr>
        <p:grpSpPr>
          <a:xfrm>
            <a:off x="60556" y="685013"/>
            <a:ext cx="9022888" cy="1715686"/>
            <a:chOff x="215517" y="933308"/>
            <a:chExt cx="8654882" cy="1156951"/>
          </a:xfrm>
        </p:grpSpPr>
        <p:sp>
          <p:nvSpPr>
            <p:cNvPr id="532" name="Google Shape;532;p29"/>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33" name="Google Shape;533;p29"/>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sym typeface="Arial"/>
                </a:rPr>
                <a:t>1</a:t>
              </a:r>
              <a:endParaRPr sz="1400" b="0" i="0" u="none" strike="noStrike" cap="none">
                <a:solidFill>
                  <a:schemeClr val="lt1"/>
                </a:solidFill>
                <a:latin typeface="+mj-ea"/>
                <a:ea typeface="+mj-ea"/>
                <a:sym typeface="Arial"/>
              </a:endParaRPr>
            </a:p>
          </p:txBody>
        </p:sp>
        <p:sp>
          <p:nvSpPr>
            <p:cNvPr id="534" name="Google Shape;534;p29"/>
            <p:cNvSpPr txBox="1"/>
            <p:nvPr/>
          </p:nvSpPr>
          <p:spPr>
            <a:xfrm>
              <a:off x="423894" y="933308"/>
              <a:ext cx="8247765" cy="176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ポータルの先頭に配置した</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ページ</a:t>
              </a: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を右クリックし</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編集]を選択してDesigner画面を展開します。</a:t>
              </a:r>
              <a:endParaRPr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pic>
        <p:nvPicPr>
          <p:cNvPr id="535" name="Google Shape;535;p29"/>
          <p:cNvPicPr preferRelativeResize="0"/>
          <p:nvPr/>
        </p:nvPicPr>
        <p:blipFill rotWithShape="1">
          <a:blip r:embed="rId4">
            <a:alphaModFix/>
          </a:blip>
          <a:srcRect/>
          <a:stretch/>
        </p:blipFill>
        <p:spPr>
          <a:xfrm>
            <a:off x="3923928" y="1001007"/>
            <a:ext cx="4722267" cy="1205932"/>
          </a:xfrm>
          <a:prstGeom prst="rect">
            <a:avLst/>
          </a:prstGeom>
          <a:noFill/>
          <a:ln>
            <a:noFill/>
          </a:ln>
        </p:spPr>
      </p:pic>
      <p:grpSp>
        <p:nvGrpSpPr>
          <p:cNvPr id="536" name="Google Shape;536;p29"/>
          <p:cNvGrpSpPr/>
          <p:nvPr/>
        </p:nvGrpSpPr>
        <p:grpSpPr>
          <a:xfrm>
            <a:off x="60555" y="2400699"/>
            <a:ext cx="9022890" cy="2264371"/>
            <a:chOff x="215517" y="933308"/>
            <a:chExt cx="8654883" cy="1156951"/>
          </a:xfrm>
        </p:grpSpPr>
        <p:sp>
          <p:nvSpPr>
            <p:cNvPr id="537" name="Google Shape;537;p29"/>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38" name="Google Shape;538;p29"/>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j-ea"/>
                  <a:ea typeface="+mj-ea"/>
                  <a:sym typeface="Arial"/>
                </a:rPr>
                <a:t>2</a:t>
              </a:r>
              <a:endParaRPr sz="1400" b="0" i="0" u="none" strike="noStrike" cap="none">
                <a:solidFill>
                  <a:schemeClr val="lt1"/>
                </a:solidFill>
                <a:latin typeface="+mj-ea"/>
                <a:ea typeface="+mj-ea"/>
                <a:sym typeface="Arial"/>
              </a:endParaRPr>
            </a:p>
          </p:txBody>
        </p:sp>
        <p:sp>
          <p:nvSpPr>
            <p:cNvPr id="539" name="Google Shape;539;p29"/>
            <p:cNvSpPr txBox="1"/>
            <p:nvPr/>
          </p:nvSpPr>
          <p:spPr>
            <a:xfrm>
              <a:off x="423894" y="933308"/>
              <a:ext cx="8247765" cy="125783"/>
            </a:xfrm>
            <a:prstGeom prst="rect">
              <a:avLst/>
            </a:prstGeom>
            <a:noFill/>
            <a:ln>
              <a:noFill/>
            </a:ln>
          </p:spPr>
          <p:txBody>
            <a:bodyPr spcFirstLastPara="1" wrap="square" lIns="91425" tIns="45700" rIns="91425" bIns="45700" anchor="t" anchorCtr="0">
              <a:spAutoFit/>
            </a:bodyPr>
            <a:lstStyle/>
            <a:p>
              <a:pPr lvl="0"/>
              <a:r>
                <a:rPr lang="ja-JP" altLang="en-US"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サイドバーの</a:t>
              </a:r>
              <a:r>
                <a:rPr lang="ja-JP" altLang="ja-JP"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ja-JP" sz="1000">
                  <a:solidFill>
                    <a:srgbClr val="595959"/>
                  </a:solidFill>
                  <a:latin typeface="メイリオ" panose="020B0604030504040204" pitchFamily="50" charset="-128"/>
                  <a:ea typeface="メイリオ" panose="020B0604030504040204" pitchFamily="50" charset="-128"/>
                  <a:cs typeface="Quattrocento Sans"/>
                  <a:sym typeface="Quattrocento Sans"/>
                </a:rPr>
                <a:t>アウトライン</a:t>
              </a:r>
              <a:r>
                <a:rPr lang="ja-JP" altLang="ja-JP"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en-US" sz="1000">
                  <a:solidFill>
                    <a:srgbClr val="595959"/>
                  </a:solidFill>
                  <a:latin typeface="メイリオ" panose="020B0604030504040204" pitchFamily="50" charset="-128"/>
                  <a:ea typeface="メイリオ" panose="020B0604030504040204" pitchFamily="50" charset="-128"/>
                  <a:cs typeface="Quattrocento Sans"/>
                  <a:sym typeface="Quattrocento Sans"/>
                </a:rPr>
                <a:t>から</a:t>
              </a:r>
              <a:r>
                <a:rPr lang="ja-JP" altLang="ja-JP"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r>
                <a:rPr lang="ja-JP" altLang="ja-JP" sz="1000">
                  <a:solidFill>
                    <a:srgbClr val="595959"/>
                  </a:solidFill>
                  <a:latin typeface="メイリオ" panose="020B0604030504040204" pitchFamily="50" charset="-128"/>
                  <a:ea typeface="メイリオ" panose="020B0604030504040204" pitchFamily="50" charset="-128"/>
                  <a:cs typeface="Quattrocento Sans"/>
                  <a:sym typeface="Quattrocento Sans"/>
                </a:rPr>
                <a:t>JavaScript]をクリック</a:t>
              </a:r>
              <a:r>
                <a:rPr lang="ja-JP" altLang="ja-JP"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してJavaScript</a:t>
              </a:r>
              <a:r>
                <a:rPr lang="ja-JP" altLang="ja-JP" sz="1000">
                  <a:solidFill>
                    <a:srgbClr val="595959"/>
                  </a:solidFill>
                  <a:latin typeface="メイリオ" panose="020B0604030504040204" pitchFamily="50" charset="-128"/>
                  <a:ea typeface="メイリオ" panose="020B0604030504040204" pitchFamily="50" charset="-128"/>
                  <a:cs typeface="Quattrocento Sans"/>
                  <a:sym typeface="Quattrocento Sans"/>
                </a:rPr>
                <a:t>編集画面を展開</a:t>
              </a:r>
              <a:r>
                <a:rPr lang="ja-JP" altLang="ja-JP"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します</a:t>
              </a:r>
              <a:r>
                <a:rPr lang="ja-JP" altLang="en-US" sz="1000"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pic>
        <p:nvPicPr>
          <p:cNvPr id="2" name="図 1"/>
          <p:cNvPicPr>
            <a:picLocks noChangeAspect="1"/>
          </p:cNvPicPr>
          <p:nvPr/>
        </p:nvPicPr>
        <p:blipFill>
          <a:blip r:embed="rId5"/>
          <a:stretch>
            <a:fillRect/>
          </a:stretch>
        </p:blipFill>
        <p:spPr>
          <a:xfrm>
            <a:off x="3923928" y="2805172"/>
            <a:ext cx="4718713" cy="1658256"/>
          </a:xfrm>
          <a:prstGeom prst="rect">
            <a:avLst/>
          </a:prstGeom>
        </p:spPr>
      </p:pic>
      <p:grpSp>
        <p:nvGrpSpPr>
          <p:cNvPr id="18" name="グループ化 17"/>
          <p:cNvGrpSpPr/>
          <p:nvPr/>
        </p:nvGrpSpPr>
        <p:grpSpPr>
          <a:xfrm>
            <a:off x="0" y="-12143"/>
            <a:ext cx="9144000" cy="714736"/>
            <a:chOff x="0" y="-12143"/>
            <a:chExt cx="9144000" cy="714736"/>
          </a:xfrm>
        </p:grpSpPr>
        <p:sp>
          <p:nvSpPr>
            <p:cNvPr id="19"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バナータイトルにリンクを設定する</a:t>
              </a:r>
            </a:p>
          </p:txBody>
        </p:sp>
        <p:sp>
          <p:nvSpPr>
            <p:cNvPr id="20"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1"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2" name="ホームベース 21"/>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3"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4"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1387781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31"/>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66" name="Google Shape;566;p31"/>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93</a:t>
            </a:fld>
            <a:endParaRPr/>
          </a:p>
        </p:txBody>
      </p:sp>
      <p:sp>
        <p:nvSpPr>
          <p:cNvPr id="567" name="Google Shape;567;p31"/>
          <p:cNvSpPr txBox="1">
            <a:spLocks noGrp="1"/>
          </p:cNvSpPr>
          <p:nvPr>
            <p:ph type="body" idx="1"/>
          </p:nvPr>
        </p:nvSpPr>
        <p:spPr>
          <a:xfrm>
            <a:off x="0" y="658305"/>
            <a:ext cx="9144000" cy="422858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400"/>
              <a:buNone/>
            </a:pPr>
            <a:endParaRPr/>
          </a:p>
        </p:txBody>
      </p:sp>
      <p:grpSp>
        <p:nvGrpSpPr>
          <p:cNvPr id="569" name="Google Shape;569;p31"/>
          <p:cNvGrpSpPr/>
          <p:nvPr/>
        </p:nvGrpSpPr>
        <p:grpSpPr>
          <a:xfrm>
            <a:off x="60556" y="685012"/>
            <a:ext cx="9022888" cy="4059688"/>
            <a:chOff x="215517" y="933308"/>
            <a:chExt cx="8654882" cy="1114576"/>
          </a:xfrm>
        </p:grpSpPr>
        <p:sp>
          <p:nvSpPr>
            <p:cNvPr id="570" name="Google Shape;570;p31"/>
            <p:cNvSpPr/>
            <p:nvPr/>
          </p:nvSpPr>
          <p:spPr>
            <a:xfrm>
              <a:off x="423894" y="933308"/>
              <a:ext cx="8446505" cy="1114576"/>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71" name="Google Shape;571;p31"/>
            <p:cNvSpPr/>
            <p:nvPr/>
          </p:nvSpPr>
          <p:spPr>
            <a:xfrm>
              <a:off x="215517" y="933308"/>
              <a:ext cx="208378" cy="1114576"/>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smtClean="0">
                  <a:solidFill>
                    <a:schemeClr val="lt1"/>
                  </a:solidFill>
                  <a:latin typeface="+mj-ea"/>
                  <a:ea typeface="+mj-ea"/>
                </a:rPr>
                <a:t>3</a:t>
              </a:r>
            </a:p>
          </p:txBody>
        </p:sp>
        <p:sp>
          <p:nvSpPr>
            <p:cNvPr id="572" name="Google Shape;572;p31"/>
            <p:cNvSpPr txBox="1"/>
            <p:nvPr/>
          </p:nvSpPr>
          <p:spPr>
            <a:xfrm>
              <a:off x="423894" y="933308"/>
              <a:ext cx="8247765" cy="677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JavaScript編集画面にて、以下のコードを記述します。</a:t>
              </a:r>
              <a:endParaRPr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573" name="Google Shape;573;p31"/>
          <p:cNvGrpSpPr/>
          <p:nvPr/>
        </p:nvGrpSpPr>
        <p:grpSpPr>
          <a:xfrm>
            <a:off x="381504" y="1041620"/>
            <a:ext cx="8592938" cy="2106194"/>
            <a:chOff x="215515" y="1024691"/>
            <a:chExt cx="8712969" cy="6068287"/>
          </a:xfrm>
        </p:grpSpPr>
        <p:sp>
          <p:nvSpPr>
            <p:cNvPr id="574" name="Google Shape;574;p31"/>
            <p:cNvSpPr/>
            <p:nvPr/>
          </p:nvSpPr>
          <p:spPr>
            <a:xfrm>
              <a:off x="215516" y="1548939"/>
              <a:ext cx="8712968" cy="5544039"/>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75" name="Google Shape;575;p31"/>
            <p:cNvSpPr/>
            <p:nvPr/>
          </p:nvSpPr>
          <p:spPr>
            <a:xfrm>
              <a:off x="215515" y="1024691"/>
              <a:ext cx="2752316" cy="528981"/>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sym typeface="Arial"/>
                </a:rPr>
                <a:t>コード</a:t>
              </a:r>
              <a:endParaRPr sz="1400" b="1"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sp>
          <p:nvSpPr>
            <p:cNvPr id="576" name="Google Shape;576;p31"/>
            <p:cNvSpPr txBox="1"/>
            <p:nvPr/>
          </p:nvSpPr>
          <p:spPr>
            <a:xfrm>
              <a:off x="215515" y="1869661"/>
              <a:ext cx="8456143" cy="4522330"/>
            </a:xfrm>
            <a:prstGeom prst="rect">
              <a:avLst/>
            </a:prstGeom>
            <a:noFill/>
            <a:ln>
              <a:noFill/>
            </a:ln>
          </p:spPr>
          <p:txBody>
            <a:bodyPr spcFirstLastPara="1" wrap="square" lIns="91425" tIns="45700" rIns="91425" bIns="45700" anchor="t" anchorCtr="0">
              <a:spAutoFit/>
            </a:bodyPr>
            <a:lstStyle/>
            <a:p>
              <a:pPr lvl="0"/>
              <a:r>
                <a:rPr 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a:t>
              </a:r>
              <a:r>
                <a:rPr lang="en-US" alt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 </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バナータイトル</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にリンクを</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設定（</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リンク</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押下時に遷移したい</a:t>
              </a:r>
              <a:r>
                <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URL</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をここに指定）</a:t>
              </a:r>
              <a:endPar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endParaRPr>
            </a:p>
            <a:p>
              <a:pPr lvl="0"/>
              <a:r>
                <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 ※</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このサンプルで</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は「</a:t>
              </a:r>
              <a:r>
                <a:rPr lang="en-US" altLang="ja-JP" sz="800" err="1">
                  <a:solidFill>
                    <a:srgbClr val="00B050"/>
                  </a:solidFill>
                  <a:latin typeface="メイリオ" panose="020B0604030504040204" pitchFamily="50" charset="-128"/>
                  <a:ea typeface="メイリオ" panose="020B0604030504040204" pitchFamily="50" charset="-128"/>
                  <a:cs typeface="Quattrocento Sans"/>
                  <a:sym typeface="Quattrocento Sans"/>
                </a:rPr>
                <a:t>WebFOCUS</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の紹介サイト</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」に遷移するよう指定</a:t>
              </a:r>
              <a:endParaRPr smtClean="0">
                <a:latin typeface="メイリオ" panose="020B0604030504040204" pitchFamily="50" charset="-128"/>
                <a:ea typeface="メイリオ" panose="020B0604030504040204" pitchFamily="50" charset="-128"/>
              </a:endParaRPr>
            </a:p>
            <a:p>
              <a:pPr lvl="0"/>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var</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 </a:t>
              </a:r>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url</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 = ' https://www.ashisuto.co.jp/webfocus/ '; </a:t>
              </a:r>
              <a:endParaRPr lang="en-US" sz="800"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lvl="0"/>
              <a:endParaRPr sz="8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lvl="0"/>
              <a:r>
                <a:rPr 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a:t>
              </a:r>
              <a:r>
                <a:rPr lang="en-US" alt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 </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バナータイトルのクラス名</a:t>
              </a:r>
              <a:r>
                <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a:t>
              </a:r>
              <a:r>
                <a:rPr lang="en-US" altLang="ja-JP" sz="800" err="1">
                  <a:solidFill>
                    <a:srgbClr val="00B050"/>
                  </a:solidFill>
                  <a:latin typeface="メイリオ" panose="020B0604030504040204" pitchFamily="50" charset="-128"/>
                  <a:ea typeface="メイリオ" panose="020B0604030504040204" pitchFamily="50" charset="-128"/>
                  <a:cs typeface="Quattrocento Sans"/>
                  <a:sym typeface="Quattrocento Sans"/>
                </a:rPr>
                <a:t>pvd</a:t>
              </a:r>
              <a:r>
                <a:rPr lang="en-US" altLang="ja-JP" sz="800">
                  <a:solidFill>
                    <a:srgbClr val="00B050"/>
                  </a:solidFill>
                  <a:latin typeface="メイリオ" panose="020B0604030504040204" pitchFamily="50" charset="-128"/>
                  <a:ea typeface="メイリオ" panose="020B0604030504040204" pitchFamily="50" charset="-128"/>
                  <a:cs typeface="Quattrocento Sans"/>
                  <a:sym typeface="Quattrocento Sans"/>
                </a:rPr>
                <a:t>-portal-title .</a:t>
              </a:r>
              <a:r>
                <a:rPr lang="en-US" altLang="ja-JP" sz="800" err="1">
                  <a:solidFill>
                    <a:srgbClr val="00B050"/>
                  </a:solidFill>
                  <a:latin typeface="メイリオ" panose="020B0604030504040204" pitchFamily="50" charset="-128"/>
                  <a:ea typeface="メイリオ" panose="020B0604030504040204" pitchFamily="50" charset="-128"/>
                  <a:cs typeface="Quattrocento Sans"/>
                  <a:sym typeface="Quattrocento Sans"/>
                </a:rPr>
                <a:t>ibx</a:t>
              </a:r>
              <a:r>
                <a:rPr lang="en-US" altLang="ja-JP" sz="800">
                  <a:solidFill>
                    <a:srgbClr val="00B050"/>
                  </a:solidFill>
                  <a:latin typeface="メイリオ" panose="020B0604030504040204" pitchFamily="50" charset="-128"/>
                  <a:ea typeface="メイリオ" panose="020B0604030504040204" pitchFamily="50" charset="-128"/>
                  <a:cs typeface="Quattrocento Sans"/>
                  <a:sym typeface="Quattrocento Sans"/>
                </a:rPr>
                <a:t>-label-text)</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を</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指定し</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、リンクを設定したいオブジェクトを</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取得</a:t>
              </a:r>
              <a:endPar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endParaRPr>
            </a:p>
            <a:p>
              <a:pPr lvl="0"/>
              <a:r>
                <a:rPr lang="en-US" sz="800" err="1" smtClean="0">
                  <a:solidFill>
                    <a:schemeClr val="dk1"/>
                  </a:solidFill>
                  <a:latin typeface="メイリオ" panose="020B0604030504040204" pitchFamily="50" charset="-128"/>
                  <a:ea typeface="メイリオ" panose="020B0604030504040204" pitchFamily="50" charset="-128"/>
                  <a:cs typeface="Quattrocento Sans"/>
                  <a:sym typeface="Quattrocento Sans"/>
                </a:rPr>
                <a:t>var</a:t>
              </a:r>
              <a:r>
                <a:rPr lang="en-US" sz="800" smtClean="0">
                  <a:solidFill>
                    <a:schemeClr val="dk1"/>
                  </a:solidFill>
                  <a:latin typeface="メイリオ" panose="020B0604030504040204" pitchFamily="50" charset="-128"/>
                  <a:ea typeface="メイリオ" panose="020B0604030504040204" pitchFamily="50" charset="-128"/>
                  <a:cs typeface="Quattrocento Sans"/>
                  <a:sym typeface="Quattrocento Sans"/>
                </a:rPr>
                <a:t> </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target = </a:t>
              </a:r>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document.querySelector</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a:t>
              </a:r>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pvd</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-portal-title .</a:t>
              </a:r>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ibx</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-label-text</a:t>
              </a:r>
              <a:r>
                <a:rPr lang="en-US" sz="800" smtClean="0">
                  <a:solidFill>
                    <a:schemeClr val="dk1"/>
                  </a:solidFill>
                  <a:latin typeface="メイリオ" panose="020B0604030504040204" pitchFamily="50" charset="-128"/>
                  <a:ea typeface="メイリオ" panose="020B0604030504040204" pitchFamily="50" charset="-128"/>
                  <a:cs typeface="Quattrocento Sans"/>
                  <a:sym typeface="Quattrocento Sans"/>
                </a:rPr>
                <a:t>');</a:t>
              </a:r>
            </a:p>
            <a:p>
              <a:pPr lvl="0"/>
              <a:endParaRPr sz="8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lvl="0"/>
              <a:r>
                <a:rPr 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a:t>
              </a:r>
              <a:r>
                <a:rPr lang="en-US" alt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 </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バナータイトル</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に任意の色を</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指定</a:t>
              </a:r>
              <a:endParaRPr lang="en-US" altLang="ja-JP" sz="800" smtClean="0">
                <a:solidFill>
                  <a:srgbClr val="00B050"/>
                </a:solidFill>
                <a:latin typeface="メイリオ" panose="020B0604030504040204" pitchFamily="50" charset="-128"/>
                <a:ea typeface="メイリオ" panose="020B0604030504040204" pitchFamily="50" charset="-128"/>
                <a:cs typeface="Quattrocento Sans"/>
                <a:sym typeface="Quattrocento Sans"/>
              </a:endParaRPr>
            </a:p>
            <a:p>
              <a:pPr lvl="0"/>
              <a:r>
                <a:rPr lang="en-US" sz="800" err="1">
                  <a:solidFill>
                    <a:schemeClr val="dk1"/>
                  </a:solidFill>
                  <a:latin typeface="メイリオ" panose="020B0604030504040204" pitchFamily="50" charset="-128"/>
                  <a:ea typeface="メイリオ" panose="020B0604030504040204" pitchFamily="50" charset="-128"/>
                  <a:cs typeface="Quattrocento Sans"/>
                  <a:sym typeface="Quattrocento Sans"/>
                </a:rPr>
                <a:t>target.style.color</a:t>
              </a:r>
              <a:r>
                <a:rPr 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 = '#69e</a:t>
              </a:r>
              <a:r>
                <a:rPr lang="en-US" sz="800" smtClean="0">
                  <a:solidFill>
                    <a:schemeClr val="dk1"/>
                  </a:solidFill>
                  <a:latin typeface="メイリオ" panose="020B0604030504040204" pitchFamily="50" charset="-128"/>
                  <a:ea typeface="メイリオ" panose="020B0604030504040204" pitchFamily="50" charset="-128"/>
                  <a:cs typeface="Quattrocento Sans"/>
                  <a:sym typeface="Quattrocento Sans"/>
                </a:rPr>
                <a:t>';</a:t>
              </a:r>
            </a:p>
            <a:p>
              <a:pPr lvl="0"/>
              <a:endParaRPr sz="8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lvl="0"/>
              <a:r>
                <a:rPr 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a:t>
              </a:r>
              <a:r>
                <a:rPr lang="en-US" altLang="ja-JP" sz="800" b="0" i="0" u="none" strike="noStrike" cap="none" smtClean="0">
                  <a:solidFill>
                    <a:srgbClr val="00B050"/>
                  </a:solidFill>
                  <a:latin typeface="メイリオ" panose="020B0604030504040204" pitchFamily="50" charset="-128"/>
                  <a:ea typeface="メイリオ" panose="020B0604030504040204" pitchFamily="50" charset="-128"/>
                  <a:cs typeface="Quattrocento Sans"/>
                  <a:sym typeface="Quattrocento Sans"/>
                </a:rPr>
                <a:t> </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要素全体を取得する</a:t>
              </a:r>
              <a:r>
                <a:rPr lang="en-US" altLang="ja-JP" sz="800" err="1" smtClean="0">
                  <a:solidFill>
                    <a:srgbClr val="00B050"/>
                  </a:solidFill>
                  <a:latin typeface="メイリオ" panose="020B0604030504040204" pitchFamily="50" charset="-128"/>
                  <a:ea typeface="メイリオ" panose="020B0604030504040204" pitchFamily="50" charset="-128"/>
                  <a:cs typeface="Quattrocento Sans"/>
                  <a:sym typeface="Quattrocento Sans"/>
                </a:rPr>
                <a:t>outerHTML</a:t>
              </a:r>
              <a:r>
                <a:rPr lang="ja-JP" altLang="en-US" sz="800">
                  <a:solidFill>
                    <a:srgbClr val="00B050"/>
                  </a:solidFill>
                  <a:latin typeface="メイリオ" panose="020B0604030504040204" pitchFamily="50" charset="-128"/>
                  <a:ea typeface="メイリオ" panose="020B0604030504040204" pitchFamily="50" charset="-128"/>
                  <a:cs typeface="Quattrocento Sans"/>
                  <a:sym typeface="Quattrocento Sans"/>
                </a:rPr>
                <a:t>プロパティを用いて、バナータイトル全体を</a:t>
              </a:r>
              <a:r>
                <a:rPr lang="ja-JP" altLang="en-US" sz="800" smtClean="0">
                  <a:solidFill>
                    <a:srgbClr val="00B050"/>
                  </a:solidFill>
                  <a:latin typeface="メイリオ" panose="020B0604030504040204" pitchFamily="50" charset="-128"/>
                  <a:ea typeface="メイリオ" panose="020B0604030504040204" pitchFamily="50" charset="-128"/>
                  <a:cs typeface="Quattrocento Sans"/>
                  <a:sym typeface="Quattrocento Sans"/>
                </a:rPr>
                <a:t>置き換え</a:t>
              </a:r>
            </a:p>
            <a:p>
              <a:pPr lvl="0"/>
              <a:r>
                <a:rPr lang="en-US" altLang="ja-JP" sz="800" err="1" smtClean="0">
                  <a:solidFill>
                    <a:schemeClr val="dk1"/>
                  </a:solidFill>
                  <a:latin typeface="メイリオ" panose="020B0604030504040204" pitchFamily="50" charset="-128"/>
                  <a:ea typeface="メイリオ" panose="020B0604030504040204" pitchFamily="50" charset="-128"/>
                  <a:cs typeface="Quattrocento Sans"/>
                  <a:sym typeface="Quattrocento Sans"/>
                </a:rPr>
                <a:t>target.outerHTML</a:t>
              </a:r>
              <a:r>
                <a:rPr lang="en-US" altLang="ja-JP" sz="800" smtClean="0">
                  <a:solidFill>
                    <a:schemeClr val="dk1"/>
                  </a:solidFill>
                  <a:latin typeface="メイリオ" panose="020B0604030504040204" pitchFamily="50" charset="-128"/>
                  <a:ea typeface="メイリオ" panose="020B0604030504040204" pitchFamily="50" charset="-128"/>
                  <a:cs typeface="Quattrocento Sans"/>
                  <a:sym typeface="Quattrocento Sans"/>
                </a:rPr>
                <a:t> </a:t>
              </a:r>
              <a:r>
                <a:rPr lang="en-US" altLang="ja-JP" sz="800">
                  <a:solidFill>
                    <a:schemeClr val="dk1"/>
                  </a:solidFill>
                  <a:latin typeface="メイリオ" panose="020B0604030504040204" pitchFamily="50" charset="-128"/>
                  <a:ea typeface="メイリオ" panose="020B0604030504040204" pitchFamily="50" charset="-128"/>
                  <a:cs typeface="Quattrocento Sans"/>
                  <a:sym typeface="Quattrocento Sans"/>
                </a:rPr>
                <a:t>='&lt;a </a:t>
              </a:r>
              <a:r>
                <a:rPr lang="en-US" altLang="ja-JP" sz="800" err="1">
                  <a:solidFill>
                    <a:schemeClr val="dk1"/>
                  </a:solidFill>
                  <a:latin typeface="メイリオ" panose="020B0604030504040204" pitchFamily="50" charset="-128"/>
                  <a:ea typeface="メイリオ" panose="020B0604030504040204" pitchFamily="50" charset="-128"/>
                  <a:cs typeface="Quattrocento Sans"/>
                  <a:sym typeface="Quattrocento Sans"/>
                </a:rPr>
                <a:t>href</a:t>
              </a:r>
              <a:r>
                <a:rPr lang="en-US" altLang="ja-JP" sz="800">
                  <a:solidFill>
                    <a:schemeClr val="dk1"/>
                  </a:solidFill>
                  <a:latin typeface="メイリオ" panose="020B0604030504040204" pitchFamily="50" charset="-128"/>
                  <a:ea typeface="メイリオ" panose="020B0604030504040204" pitchFamily="50" charset="-128"/>
                  <a:cs typeface="Quattrocento Sans"/>
                  <a:sym typeface="Quattrocento Sans"/>
                </a:rPr>
                <a:t>=' + </a:t>
              </a:r>
              <a:r>
                <a:rPr lang="en-US" altLang="ja-JP" sz="800" err="1">
                  <a:solidFill>
                    <a:schemeClr val="dk1"/>
                  </a:solidFill>
                  <a:latin typeface="メイリオ" panose="020B0604030504040204" pitchFamily="50" charset="-128"/>
                  <a:ea typeface="メイリオ" panose="020B0604030504040204" pitchFamily="50" charset="-128"/>
                  <a:cs typeface="Quattrocento Sans"/>
                  <a:sym typeface="Quattrocento Sans"/>
                </a:rPr>
                <a:t>url</a:t>
              </a:r>
              <a:r>
                <a:rPr lang="en-US" altLang="ja-JP" sz="800">
                  <a:solidFill>
                    <a:schemeClr val="dk1"/>
                  </a:solidFill>
                  <a:latin typeface="メイリオ" panose="020B0604030504040204" pitchFamily="50" charset="-128"/>
                  <a:ea typeface="メイリオ" panose="020B0604030504040204" pitchFamily="50" charset="-128"/>
                  <a:cs typeface="Quattrocento Sans"/>
                  <a:sym typeface="Quattrocento Sans"/>
                </a:rPr>
                <a:t> + ' target="_blank" title="</a:t>
              </a:r>
              <a:r>
                <a:rPr lang="en-US" altLang="ja-JP" sz="800" err="1">
                  <a:solidFill>
                    <a:schemeClr val="dk1"/>
                  </a:solidFill>
                  <a:latin typeface="メイリオ" panose="020B0604030504040204" pitchFamily="50" charset="-128"/>
                  <a:ea typeface="メイリオ" panose="020B0604030504040204" pitchFamily="50" charset="-128"/>
                  <a:cs typeface="Quattrocento Sans"/>
                  <a:sym typeface="Quattrocento Sans"/>
                </a:rPr>
                <a:t>WebFOCUS</a:t>
              </a:r>
              <a:r>
                <a:rPr lang="ja-JP" altLang="en-US" sz="800">
                  <a:solidFill>
                    <a:schemeClr val="dk1"/>
                  </a:solidFill>
                  <a:latin typeface="メイリオ" panose="020B0604030504040204" pitchFamily="50" charset="-128"/>
                  <a:ea typeface="メイリオ" panose="020B0604030504040204" pitchFamily="50" charset="-128"/>
                  <a:cs typeface="Quattrocento Sans"/>
                  <a:sym typeface="Quattrocento Sans"/>
                </a:rPr>
                <a:t>について</a:t>
              </a:r>
              <a:r>
                <a:rPr lang="en-US" altLang="ja-JP" sz="800">
                  <a:solidFill>
                    <a:schemeClr val="dk1"/>
                  </a:solidFill>
                  <a:latin typeface="メイリオ" panose="020B0604030504040204" pitchFamily="50" charset="-128"/>
                  <a:ea typeface="メイリオ" panose="020B0604030504040204" pitchFamily="50" charset="-128"/>
                  <a:cs typeface="Quattrocento Sans"/>
                  <a:sym typeface="Quattrocento Sans"/>
                </a:rPr>
                <a:t>"&gt;' +  </a:t>
              </a:r>
              <a:r>
                <a:rPr lang="en-US" altLang="ja-JP" sz="800" err="1">
                  <a:solidFill>
                    <a:schemeClr val="dk1"/>
                  </a:solidFill>
                  <a:latin typeface="メイリオ" panose="020B0604030504040204" pitchFamily="50" charset="-128"/>
                  <a:ea typeface="メイリオ" panose="020B0604030504040204" pitchFamily="50" charset="-128"/>
                  <a:cs typeface="Quattrocento Sans"/>
                  <a:sym typeface="Quattrocento Sans"/>
                </a:rPr>
                <a:t>target.outerHTML</a:t>
              </a:r>
              <a:r>
                <a:rPr lang="en-US" altLang="ja-JP" sz="800">
                  <a:solidFill>
                    <a:schemeClr val="dk1"/>
                  </a:solidFill>
                  <a:latin typeface="メイリオ" panose="020B0604030504040204" pitchFamily="50" charset="-128"/>
                  <a:ea typeface="メイリオ" panose="020B0604030504040204" pitchFamily="50" charset="-128"/>
                  <a:cs typeface="Quattrocento Sans"/>
                  <a:sym typeface="Quattrocento Sans"/>
                </a:rPr>
                <a:t>  + '&lt;/a&gt;';</a:t>
              </a:r>
              <a:endParaRPr lang="ja-JP" sz="8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17" name="グループ化 16"/>
          <p:cNvGrpSpPr/>
          <p:nvPr/>
        </p:nvGrpSpPr>
        <p:grpSpPr>
          <a:xfrm>
            <a:off x="0" y="-12143"/>
            <a:ext cx="9144000" cy="714736"/>
            <a:chOff x="0" y="-12143"/>
            <a:chExt cx="9144000" cy="714736"/>
          </a:xfrm>
        </p:grpSpPr>
        <p:sp>
          <p:nvSpPr>
            <p:cNvPr id="18"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バナータイトルにリンクを設定する</a:t>
              </a:r>
            </a:p>
          </p:txBody>
        </p:sp>
        <p:sp>
          <p:nvSpPr>
            <p:cNvPr id="19"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0"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1" name="ホームベース 20"/>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0135135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5" name="Google Shape;585;p32"/>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86" name="Google Shape;586;p32"/>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94</a:t>
            </a:fld>
            <a:endParaRPr/>
          </a:p>
        </p:txBody>
      </p:sp>
      <p:grpSp>
        <p:nvGrpSpPr>
          <p:cNvPr id="589" name="Google Shape;589;p32"/>
          <p:cNvGrpSpPr/>
          <p:nvPr/>
        </p:nvGrpSpPr>
        <p:grpSpPr>
          <a:xfrm>
            <a:off x="60556" y="685013"/>
            <a:ext cx="9022888" cy="853117"/>
            <a:chOff x="215517" y="933308"/>
            <a:chExt cx="8654882" cy="1156951"/>
          </a:xfrm>
        </p:grpSpPr>
        <p:sp>
          <p:nvSpPr>
            <p:cNvPr id="590" name="Google Shape;590;p32"/>
            <p:cNvSpPr/>
            <p:nvPr/>
          </p:nvSpPr>
          <p:spPr>
            <a:xfrm>
              <a:off x="423894"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91" name="Google Shape;591;p32"/>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smtClean="0">
                  <a:solidFill>
                    <a:schemeClr val="lt1"/>
                  </a:solidFill>
                  <a:latin typeface="+mj-ea"/>
                  <a:ea typeface="+mj-ea"/>
                </a:rPr>
                <a:t>4</a:t>
              </a:r>
            </a:p>
          </p:txBody>
        </p:sp>
        <p:sp>
          <p:nvSpPr>
            <p:cNvPr id="592" name="Google Shape;592;p32"/>
            <p:cNvSpPr txBox="1"/>
            <p:nvPr/>
          </p:nvSpPr>
          <p:spPr>
            <a:xfrm>
              <a:off x="423894" y="933308"/>
              <a:ext cx="8247765" cy="354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編集画面上部の[保存]を押下し</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、続けて</a:t>
              </a:r>
              <a:r>
                <a:rPr lang="ja-JP"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rPr>
                <a:t>[閉じる]を押下してJavaScript編集画面を閉じます。</a:t>
              </a:r>
              <a:endParaRPr sz="11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593" name="Google Shape;593;p32"/>
          <p:cNvGrpSpPr/>
          <p:nvPr/>
        </p:nvGrpSpPr>
        <p:grpSpPr>
          <a:xfrm>
            <a:off x="60556" y="1527410"/>
            <a:ext cx="9022890" cy="3111027"/>
            <a:chOff x="215517" y="933308"/>
            <a:chExt cx="8654883" cy="1156951"/>
          </a:xfrm>
        </p:grpSpPr>
        <p:sp>
          <p:nvSpPr>
            <p:cNvPr id="594" name="Google Shape;594;p32"/>
            <p:cNvSpPr/>
            <p:nvPr/>
          </p:nvSpPr>
          <p:spPr>
            <a:xfrm>
              <a:off x="423895" y="933308"/>
              <a:ext cx="8446505" cy="1156951"/>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95" name="Google Shape;595;p32"/>
            <p:cNvSpPr/>
            <p:nvPr/>
          </p:nvSpPr>
          <p:spPr>
            <a:xfrm>
              <a:off x="215517" y="933308"/>
              <a:ext cx="208378" cy="115695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a:solidFill>
                    <a:schemeClr val="lt1"/>
                  </a:solidFill>
                  <a:latin typeface="+mj-ea"/>
                  <a:ea typeface="+mj-ea"/>
                </a:rPr>
                <a:t>5</a:t>
              </a:r>
              <a:endParaRPr sz="1100" b="0" i="0" u="none" strike="noStrike" cap="none">
                <a:solidFill>
                  <a:schemeClr val="lt1"/>
                </a:solidFill>
                <a:latin typeface="+mj-ea"/>
                <a:ea typeface="+mj-ea"/>
                <a:sym typeface="Arial"/>
              </a:endParaRPr>
            </a:p>
          </p:txBody>
        </p:sp>
        <p:sp>
          <p:nvSpPr>
            <p:cNvPr id="596" name="Google Shape;596;p32"/>
            <p:cNvSpPr txBox="1"/>
            <p:nvPr/>
          </p:nvSpPr>
          <p:spPr>
            <a:xfrm>
              <a:off x="423894" y="933308"/>
              <a:ext cx="8247765" cy="97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ポータルを実行して動作をご確認ください</a:t>
              </a:r>
              <a:r>
                <a:rPr 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a:t>
              </a:r>
              <a:endParaRPr sz="1000" b="0" i="0" u="none" strike="noStrike" cap="none">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pic>
        <p:nvPicPr>
          <p:cNvPr id="597" name="Google Shape;597;p32"/>
          <p:cNvPicPr preferRelativeResize="0"/>
          <p:nvPr/>
        </p:nvPicPr>
        <p:blipFill rotWithShape="1">
          <a:blip r:embed="rId4">
            <a:alphaModFix/>
          </a:blip>
          <a:srcRect/>
          <a:stretch/>
        </p:blipFill>
        <p:spPr>
          <a:xfrm>
            <a:off x="4860032" y="887065"/>
            <a:ext cx="3792462" cy="599580"/>
          </a:xfrm>
          <a:prstGeom prst="rect">
            <a:avLst/>
          </a:prstGeom>
          <a:noFill/>
          <a:ln>
            <a:noFill/>
          </a:ln>
        </p:spPr>
      </p:pic>
      <p:pic>
        <p:nvPicPr>
          <p:cNvPr id="2" name="図 1"/>
          <p:cNvPicPr>
            <a:picLocks noChangeAspect="1"/>
          </p:cNvPicPr>
          <p:nvPr/>
        </p:nvPicPr>
        <p:blipFill>
          <a:blip r:embed="rId5"/>
          <a:stretch>
            <a:fillRect/>
          </a:stretch>
        </p:blipFill>
        <p:spPr>
          <a:xfrm>
            <a:off x="2464786" y="2252420"/>
            <a:ext cx="3076533" cy="1903506"/>
          </a:xfrm>
          <a:prstGeom prst="rect">
            <a:avLst/>
          </a:prstGeom>
        </p:spPr>
      </p:pic>
      <p:pic>
        <p:nvPicPr>
          <p:cNvPr id="3" name="図 2"/>
          <p:cNvPicPr>
            <a:picLocks noChangeAspect="1"/>
          </p:cNvPicPr>
          <p:nvPr/>
        </p:nvPicPr>
        <p:blipFill>
          <a:blip r:embed="rId6"/>
          <a:stretch>
            <a:fillRect/>
          </a:stretch>
        </p:blipFill>
        <p:spPr>
          <a:xfrm>
            <a:off x="2856355" y="2252420"/>
            <a:ext cx="610525" cy="192797"/>
          </a:xfrm>
          <a:prstGeom prst="rect">
            <a:avLst/>
          </a:prstGeom>
        </p:spPr>
      </p:pic>
      <p:sp>
        <p:nvSpPr>
          <p:cNvPr id="7" name="正方形/長方形 6"/>
          <p:cNvSpPr/>
          <p:nvPr/>
        </p:nvSpPr>
        <p:spPr>
          <a:xfrm>
            <a:off x="4454821" y="2715925"/>
            <a:ext cx="245580" cy="307777"/>
          </a:xfrm>
          <a:prstGeom prst="rect">
            <a:avLst/>
          </a:prstGeom>
        </p:spPr>
        <p:txBody>
          <a:bodyPr wrap="none">
            <a:spAutoFit/>
          </a:bodyPr>
          <a:lstStyle/>
          <a:p>
            <a:r>
              <a:rPr lang="ja-JP" altLang="en-US">
                <a:latin typeface="メイリオ" panose="020B0604030504040204" pitchFamily="50" charset="-128"/>
                <a:ea typeface="メイリオ" panose="020B0604030504040204" pitchFamily="50" charset="-128"/>
              </a:rPr>
              <a:t> </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0820" y="2122070"/>
            <a:ext cx="3065434" cy="1516412"/>
          </a:xfrm>
          <a:prstGeom prst="rect">
            <a:avLst/>
          </a:prstGeom>
        </p:spPr>
      </p:pic>
      <p:sp>
        <p:nvSpPr>
          <p:cNvPr id="10" name="下カーブ矢印 9"/>
          <p:cNvSpPr/>
          <p:nvPr/>
        </p:nvSpPr>
        <p:spPr>
          <a:xfrm>
            <a:off x="2986058" y="1898313"/>
            <a:ext cx="3051094" cy="364935"/>
          </a:xfrm>
          <a:prstGeom prst="curvedDownArrow">
            <a:avLst>
              <a:gd name="adj1" fmla="val 25000"/>
              <a:gd name="adj2" fmla="val 75010"/>
              <a:gd name="adj3" fmla="val 305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メイリオ" panose="020B0604030504040204" pitchFamily="50" charset="-128"/>
            </a:endParaRPr>
          </a:p>
        </p:txBody>
      </p:sp>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356" y="2160969"/>
            <a:ext cx="1927679" cy="788596"/>
          </a:xfrm>
          <a:prstGeom prst="rect">
            <a:avLst/>
          </a:prstGeom>
        </p:spPr>
      </p:pic>
      <p:grpSp>
        <p:nvGrpSpPr>
          <p:cNvPr id="23" name="グループ化 22"/>
          <p:cNvGrpSpPr/>
          <p:nvPr/>
        </p:nvGrpSpPr>
        <p:grpSpPr>
          <a:xfrm>
            <a:off x="0" y="-12143"/>
            <a:ext cx="9144000" cy="714736"/>
            <a:chOff x="0" y="-12143"/>
            <a:chExt cx="9144000" cy="714736"/>
          </a:xfrm>
        </p:grpSpPr>
        <p:sp>
          <p:nvSpPr>
            <p:cNvPr id="24"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a:solidFill>
                    <a:schemeClr val="lt1"/>
                  </a:solidFill>
                  <a:latin typeface="+mj-ea"/>
                  <a:cs typeface="Arial"/>
                  <a:sym typeface="Arial"/>
                </a:rPr>
                <a:t>バナータイトルにリンクを設定する</a:t>
              </a:r>
            </a:p>
          </p:txBody>
        </p:sp>
        <p:sp>
          <p:nvSpPr>
            <p:cNvPr id="25"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6"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7" name="ホームベース 26"/>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8"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29"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3/3</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6981496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47664" y="1828867"/>
            <a:ext cx="4536504" cy="792088"/>
          </a:xfrm>
        </p:spPr>
        <p:txBody>
          <a:bodyPr/>
          <a:lstStyle/>
          <a:p>
            <a:r>
              <a:rPr kumimoji="1" lang="en-US" altLang="ja-JP" smtClean="0"/>
              <a:t>JavaScript</a:t>
            </a:r>
            <a:r>
              <a:rPr kumimoji="1" lang="ja-JP" altLang="en-US" smtClean="0"/>
              <a:t>実装サンプル</a:t>
            </a:r>
            <a:endParaRPr kumimoji="1" lang="ja-JP" alt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a:p>
        </p:txBody>
      </p:sp>
      <p:sp>
        <p:nvSpPr>
          <p:cNvPr id="4" name="スライド番号プレースホルダー 3"/>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95</a:t>
            </a:fld>
            <a:endParaRPr lang="ja-JP" altLang="en-US"/>
          </a:p>
        </p:txBody>
      </p:sp>
      <p:sp>
        <p:nvSpPr>
          <p:cNvPr id="8" name="テキスト プレースホルダー 6"/>
          <p:cNvSpPr txBox="1">
            <a:spLocks/>
          </p:cNvSpPr>
          <p:nvPr/>
        </p:nvSpPr>
        <p:spPr>
          <a:xfrm>
            <a:off x="6084168" y="1894275"/>
            <a:ext cx="1512168" cy="661272"/>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sz="3400" b="1" smtClean="0">
                <a:solidFill>
                  <a:schemeClr val="bg1"/>
                </a:solidFill>
                <a:latin typeface="+mj-ea"/>
                <a:ea typeface="+mj-ea"/>
              </a:rPr>
              <a:t>応用編</a:t>
            </a:r>
            <a:endParaRPr lang="ja-JP" altLang="en-US" sz="3400" b="1">
              <a:solidFill>
                <a:schemeClr val="bg1"/>
              </a:solidFill>
              <a:latin typeface="+mj-ea"/>
              <a:ea typeface="+mj-ea"/>
            </a:endParaRPr>
          </a:p>
        </p:txBody>
      </p:sp>
      <p:sp>
        <p:nvSpPr>
          <p:cNvPr id="2" name="テキスト プレースホルダー 1"/>
          <p:cNvSpPr>
            <a:spLocks noGrp="1"/>
          </p:cNvSpPr>
          <p:nvPr>
            <p:ph type="body" sz="quarter" idx="10"/>
          </p:nvPr>
        </p:nvSpPr>
        <p:spPr>
          <a:xfrm>
            <a:off x="1103922" y="2638418"/>
            <a:ext cx="6564274" cy="2197108"/>
          </a:xfrm>
        </p:spPr>
        <p:txBody>
          <a:bodyPr>
            <a:noAutofit/>
          </a:bodyPr>
          <a:lstStyle/>
          <a:p>
            <a:pPr algn="r"/>
            <a:r>
              <a:rPr lang="ja-JP" altLang="en-US" sz="1600" b="1">
                <a:solidFill>
                  <a:schemeClr val="bg1">
                    <a:lumMod val="95000"/>
                  </a:schemeClr>
                </a:solidFill>
                <a:latin typeface="+mj-ea"/>
                <a:ea typeface="+mj-ea"/>
              </a:rPr>
              <a:t>テキストボックスに入力規制を掛ける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ユーザ側からリクエストを停止する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バナータイトルにリンクを設定する</a:t>
            </a:r>
            <a:endParaRPr lang="en-US" altLang="ja-JP" sz="1600" b="1" smtClean="0">
              <a:solidFill>
                <a:schemeClr val="bg1">
                  <a:lumMod val="95000"/>
                </a:schemeClr>
              </a:solidFill>
              <a:latin typeface="+mj-ea"/>
              <a:ea typeface="+mj-ea"/>
            </a:endParaRPr>
          </a:p>
          <a:p>
            <a:pPr algn="r"/>
            <a:r>
              <a:rPr lang="ja-JP" altLang="en-US" sz="2400" b="1">
                <a:solidFill>
                  <a:srgbClr val="404040"/>
                </a:solidFill>
                <a:latin typeface="+mj-ea"/>
                <a:ea typeface="+mj-ea"/>
              </a:rPr>
              <a:t>ロックを解除したコンテンツを追加する</a:t>
            </a:r>
            <a:endParaRPr lang="en-US" altLang="ja-JP" sz="2400" b="1" smtClean="0">
              <a:solidFill>
                <a:srgbClr val="404040"/>
              </a:solidFill>
              <a:latin typeface="+mj-ea"/>
              <a:ea typeface="+mj-ea"/>
            </a:endParaRPr>
          </a:p>
          <a:p>
            <a:pPr algn="r"/>
            <a:r>
              <a:rPr lang="ja-JP" altLang="en-US" sz="1600" b="1">
                <a:solidFill>
                  <a:schemeClr val="bg1">
                    <a:lumMod val="95000"/>
                  </a:schemeClr>
                </a:solidFill>
                <a:latin typeface="+mj-ea"/>
                <a:ea typeface="+mj-ea"/>
              </a:rPr>
              <a:t>テキストボックスの入力値に</a:t>
            </a:r>
            <a:r>
              <a:rPr lang="ja-JP" altLang="en-US" sz="1600" b="1" smtClean="0">
                <a:solidFill>
                  <a:schemeClr val="bg1">
                    <a:lumMod val="95000"/>
                  </a:schemeClr>
                </a:solidFill>
                <a:latin typeface="+mj-ea"/>
                <a:ea typeface="+mj-ea"/>
              </a:rPr>
              <a:t>より、</a:t>
            </a:r>
            <a:endParaRPr lang="en-US" altLang="ja-JP" sz="1600" b="1" smtClean="0">
              <a:solidFill>
                <a:schemeClr val="bg1">
                  <a:lumMod val="95000"/>
                </a:schemeClr>
              </a:solidFill>
              <a:latin typeface="+mj-ea"/>
              <a:ea typeface="+mj-ea"/>
            </a:endParaRPr>
          </a:p>
          <a:p>
            <a:pPr algn="r"/>
            <a:r>
              <a:rPr lang="ja-JP" altLang="en-US" sz="1600" b="1" smtClean="0">
                <a:solidFill>
                  <a:schemeClr val="bg1">
                    <a:lumMod val="95000"/>
                  </a:schemeClr>
                </a:solidFill>
                <a:latin typeface="+mj-ea"/>
                <a:ea typeface="+mj-ea"/>
              </a:rPr>
              <a:t>関連</a:t>
            </a:r>
            <a:r>
              <a:rPr lang="ja-JP" altLang="en-US" sz="1600" b="1">
                <a:solidFill>
                  <a:schemeClr val="bg1">
                    <a:lumMod val="95000"/>
                  </a:schemeClr>
                </a:solidFill>
                <a:latin typeface="+mj-ea"/>
                <a:ea typeface="+mj-ea"/>
              </a:rPr>
              <a:t>するコントロールの表示を制御</a:t>
            </a:r>
            <a:r>
              <a:rPr lang="ja-JP" altLang="en-US" sz="1600" b="1" smtClean="0">
                <a:solidFill>
                  <a:schemeClr val="bg1">
                    <a:lumMod val="95000"/>
                  </a:schemeClr>
                </a:solidFill>
                <a:latin typeface="+mj-ea"/>
                <a:ea typeface="+mj-ea"/>
              </a:rPr>
              <a:t>する</a:t>
            </a:r>
            <a:endParaRPr lang="en-US" altLang="ja-JP" sz="1600" b="1" smtClean="0">
              <a:solidFill>
                <a:schemeClr val="bg1">
                  <a:lumMod val="95000"/>
                </a:schemeClr>
              </a:solidFill>
              <a:latin typeface="+mj-ea"/>
              <a:ea typeface="+mj-ea"/>
            </a:endParaRPr>
          </a:p>
          <a:p>
            <a:pPr algn="r"/>
            <a:r>
              <a:rPr lang="ja-JP" altLang="en-US" sz="1600" b="1">
                <a:solidFill>
                  <a:schemeClr val="bg1">
                    <a:lumMod val="95000"/>
                  </a:schemeClr>
                </a:solidFill>
                <a:latin typeface="+mj-ea"/>
                <a:ea typeface="+mj-ea"/>
              </a:rPr>
              <a:t>コンテナのスクロールバーを非表示にする</a:t>
            </a:r>
            <a:endParaRPr kumimoji="1" lang="ja-JP" altLang="en-US" sz="1600" b="1">
              <a:solidFill>
                <a:schemeClr val="bg1">
                  <a:lumMod val="95000"/>
                </a:schemeClr>
              </a:solidFill>
              <a:latin typeface="+mj-ea"/>
              <a:ea typeface="+mj-ea"/>
            </a:endParaRPr>
          </a:p>
        </p:txBody>
      </p:sp>
    </p:spTree>
    <p:extLst>
      <p:ext uri="{BB962C8B-B14F-4D97-AF65-F5344CB8AC3E}">
        <p14:creationId xmlns:p14="http://schemas.microsoft.com/office/powerpoint/2010/main" val="16022330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34" name="正方形/長方形 33"/>
          <p:cNvSpPr/>
          <p:nvPr/>
        </p:nvSpPr>
        <p:spPr>
          <a:xfrm>
            <a:off x="0" y="411510"/>
            <a:ext cx="9144000" cy="4731990"/>
          </a:xfrm>
          <a:prstGeom prst="rect">
            <a:avLst/>
          </a:prstGeom>
          <a:solidFill>
            <a:srgbClr val="E8E5FF"/>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游ゴシック" panose="020B0400000000000000" pitchFamily="50" charset="-128"/>
              <a:ea typeface="游ゴシック" panose="020B0400000000000000" pitchFamily="50" charset="-128"/>
              <a:cs typeface="Arial"/>
              <a:sym typeface="Arial"/>
            </a:endParaRPr>
          </a:p>
        </p:txBody>
      </p:sp>
      <p:sp>
        <p:nvSpPr>
          <p:cNvPr id="507" name="Google Shape;507;p14"/>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08" name="Google Shape;508;p14"/>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96</a:t>
            </a:fld>
            <a:endParaRPr/>
          </a:p>
        </p:txBody>
      </p:sp>
      <p:grpSp>
        <p:nvGrpSpPr>
          <p:cNvPr id="510" name="Google Shape;510;p14"/>
          <p:cNvGrpSpPr/>
          <p:nvPr/>
        </p:nvGrpSpPr>
        <p:grpSpPr>
          <a:xfrm>
            <a:off x="109000" y="731092"/>
            <a:ext cx="8925999" cy="1157712"/>
            <a:chOff x="215515" y="831016"/>
            <a:chExt cx="8712969" cy="2043334"/>
          </a:xfrm>
        </p:grpSpPr>
        <p:sp>
          <p:nvSpPr>
            <p:cNvPr id="511" name="Google Shape;511;p14"/>
            <p:cNvSpPr/>
            <p:nvPr/>
          </p:nvSpPr>
          <p:spPr>
            <a:xfrm>
              <a:off x="215516" y="1175529"/>
              <a:ext cx="8712968" cy="1698821"/>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12" name="Google Shape;512;p14"/>
            <p:cNvSpPr/>
            <p:nvPr/>
          </p:nvSpPr>
          <p:spPr>
            <a:xfrm>
              <a:off x="215516" y="831016"/>
              <a:ext cx="2648797" cy="324050"/>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sym typeface="Arial"/>
                </a:rPr>
                <a:t>実装内容</a:t>
              </a:r>
              <a:endParaRPr sz="1400" b="1"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sp>
          <p:nvSpPr>
            <p:cNvPr id="513" name="Google Shape;513;p14"/>
            <p:cNvSpPr txBox="1"/>
            <p:nvPr/>
          </p:nvSpPr>
          <p:spPr>
            <a:xfrm>
              <a:off x="215515" y="1189382"/>
              <a:ext cx="8456143" cy="16567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JavaScript</a:t>
              </a: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を使用してコンテナ上にコンテンツ</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を追加する</a:t>
              </a: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際、特定のコンテンツを追加するのではなく</a:t>
              </a:r>
              <a:endPar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rPr>
                <a:t>ロックを解除したコンテンツを追加することができます。</a:t>
              </a:r>
              <a:endParaRPr lang="en-US" altLang="ja-JP" sz="1100" b="0" i="0" u="none" strike="noStrike" cap="none"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a:solidFill>
                    <a:srgbClr val="595959"/>
                  </a:solidFill>
                  <a:latin typeface="メイリオ" panose="020B0604030504040204" pitchFamily="50" charset="-128"/>
                  <a:ea typeface="メイリオ" panose="020B0604030504040204" pitchFamily="50" charset="-128"/>
                  <a:cs typeface="Quattrocento Sans"/>
                  <a:sym typeface="Quattrocento Sans"/>
                </a:rPr>
                <a:t>これに</a:t>
              </a: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より、ユーザが実行時に好きなコンテンツを追加および実行することが可能になります。</a:t>
              </a:r>
              <a:endPar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endParaRPr lang="en-US" altLang="ja-JP" sz="1100">
                <a:solidFill>
                  <a:srgbClr val="595959"/>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smtClean="0">
                  <a:solidFill>
                    <a:srgbClr val="595959"/>
                  </a:solidFill>
                  <a:latin typeface="メイリオ" panose="020B0604030504040204" pitchFamily="50" charset="-128"/>
                  <a:ea typeface="メイリオ" panose="020B0604030504040204" pitchFamily="50" charset="-128"/>
                  <a:cs typeface="Quattrocento Sans"/>
                  <a:sym typeface="Quattrocento Sans"/>
                </a:rPr>
                <a:t>本サンプルでは、上記処理について記載します。</a:t>
              </a:r>
              <a:endParaRPr lang="en-US" altLang="ja-JP" sz="1100" smtClean="0">
                <a:solidFill>
                  <a:srgbClr val="595959"/>
                </a:solidFill>
                <a:latin typeface="メイリオ" panose="020B0604030504040204" pitchFamily="50" charset="-128"/>
                <a:ea typeface="メイリオ" panose="020B0604030504040204" pitchFamily="50" charset="-128"/>
                <a:cs typeface="Quattrocento Sans"/>
                <a:sym typeface="Quattrocento Sans"/>
              </a:endParaRPr>
            </a:p>
          </p:txBody>
        </p:sp>
      </p:grpSp>
      <p:grpSp>
        <p:nvGrpSpPr>
          <p:cNvPr id="514" name="Google Shape;514;p14"/>
          <p:cNvGrpSpPr/>
          <p:nvPr/>
        </p:nvGrpSpPr>
        <p:grpSpPr>
          <a:xfrm>
            <a:off x="109001" y="2008499"/>
            <a:ext cx="8925998" cy="2768534"/>
            <a:chOff x="215516" y="892539"/>
            <a:chExt cx="8712968" cy="3208828"/>
          </a:xfrm>
        </p:grpSpPr>
        <p:sp>
          <p:nvSpPr>
            <p:cNvPr id="515" name="Google Shape;515;p14"/>
            <p:cNvSpPr/>
            <p:nvPr/>
          </p:nvSpPr>
          <p:spPr>
            <a:xfrm>
              <a:off x="215516" y="1114224"/>
              <a:ext cx="8712968" cy="2987143"/>
            </a:xfrm>
            <a:prstGeom prst="snip1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メイリオ" panose="020B0604030504040204" pitchFamily="50" charset="-128"/>
                <a:ea typeface="メイリオ" panose="020B0604030504040204" pitchFamily="50" charset="-128"/>
                <a:sym typeface="Arial"/>
              </a:endParaRPr>
            </a:p>
          </p:txBody>
        </p:sp>
        <p:sp>
          <p:nvSpPr>
            <p:cNvPr id="516" name="Google Shape;516;p14"/>
            <p:cNvSpPr/>
            <p:nvPr/>
          </p:nvSpPr>
          <p:spPr>
            <a:xfrm>
              <a:off x="215516" y="892539"/>
              <a:ext cx="2648797" cy="212799"/>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lt1"/>
                  </a:solidFill>
                  <a:latin typeface="游ゴシック" panose="020B0400000000000000" pitchFamily="50" charset="-128"/>
                  <a:ea typeface="游ゴシック" panose="020B0400000000000000" pitchFamily="50" charset="-128"/>
                  <a:sym typeface="Arial"/>
                </a:rPr>
                <a:t>実装後の動作イメージ</a:t>
              </a:r>
              <a:endParaRPr sz="1400" b="1"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gr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78" y="2336154"/>
            <a:ext cx="5355771" cy="474209"/>
          </a:xfrm>
          <a:prstGeom prst="rect">
            <a:avLst/>
          </a:prstGeom>
          <a:ln>
            <a:solidFill>
              <a:schemeClr val="tx2"/>
            </a:solidFill>
          </a:ln>
        </p:spPr>
      </p:pic>
      <p:sp>
        <p:nvSpPr>
          <p:cNvPr id="520" name="Google Shape;520;p14"/>
          <p:cNvSpPr/>
          <p:nvPr/>
        </p:nvSpPr>
        <p:spPr>
          <a:xfrm>
            <a:off x="5724641" y="2326748"/>
            <a:ext cx="1960353" cy="256469"/>
          </a:xfrm>
          <a:prstGeom prst="rect">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画面上部の</a:t>
            </a:r>
            <a:r>
              <a:rPr lang="en-US" altLang="ja-JP"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a:t>
            </a:r>
            <a:r>
              <a:rPr lang="ja-JP" altLang="en-US"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ボタンを押下</a:t>
            </a: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cxnSp>
        <p:nvCxnSpPr>
          <p:cNvPr id="521" name="Google Shape;521;p14"/>
          <p:cNvCxnSpPr>
            <a:endCxn id="17" idx="3"/>
          </p:cNvCxnSpPr>
          <p:nvPr/>
        </p:nvCxnSpPr>
        <p:spPr>
          <a:xfrm flipH="1" flipV="1">
            <a:off x="5076057" y="2427735"/>
            <a:ext cx="648584" cy="151806"/>
          </a:xfrm>
          <a:prstGeom prst="straightConnector1">
            <a:avLst/>
          </a:prstGeom>
          <a:noFill/>
          <a:ln w="19050" cap="flat" cmpd="sng">
            <a:solidFill>
              <a:srgbClr val="FF0000"/>
            </a:solidFill>
            <a:prstDash val="solid"/>
            <a:round/>
            <a:headEnd type="none" w="sm" len="sm"/>
            <a:tailEnd type="none" w="sm" len="sm"/>
          </a:ln>
        </p:spPr>
      </p:cxnSp>
      <p:sp>
        <p:nvSpPr>
          <p:cNvPr id="17" name="Google Shape;520;p14"/>
          <p:cNvSpPr/>
          <p:nvPr/>
        </p:nvSpPr>
        <p:spPr>
          <a:xfrm>
            <a:off x="4932041" y="2355727"/>
            <a:ext cx="144016" cy="144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78" y="3208581"/>
            <a:ext cx="5355771" cy="1378159"/>
          </a:xfrm>
          <a:prstGeom prst="rect">
            <a:avLst/>
          </a:prstGeom>
          <a:ln>
            <a:solidFill>
              <a:schemeClr val="tx2"/>
            </a:solidFill>
          </a:ln>
        </p:spPr>
      </p:pic>
      <p:sp>
        <p:nvSpPr>
          <p:cNvPr id="25" name="Google Shape;520;p14"/>
          <p:cNvSpPr/>
          <p:nvPr/>
        </p:nvSpPr>
        <p:spPr>
          <a:xfrm>
            <a:off x="2131359" y="3976104"/>
            <a:ext cx="160108" cy="1632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sp>
        <p:nvSpPr>
          <p:cNvPr id="26" name="Google Shape;520;p14"/>
          <p:cNvSpPr/>
          <p:nvPr/>
        </p:nvSpPr>
        <p:spPr>
          <a:xfrm>
            <a:off x="2448272" y="4230240"/>
            <a:ext cx="2799421" cy="256469"/>
          </a:xfrm>
          <a:prstGeom prst="rect">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配置されたパネル</a:t>
            </a:r>
            <a:r>
              <a:rPr lang="ja-JP" altLang="en-US" sz="1100">
                <a:solidFill>
                  <a:schemeClr val="dk1"/>
                </a:solidFill>
                <a:latin typeface="メイリオ" panose="020B0604030504040204" pitchFamily="50" charset="-128"/>
                <a:ea typeface="メイリオ" panose="020B0604030504040204" pitchFamily="50" charset="-128"/>
                <a:cs typeface="Quattrocento Sans"/>
                <a:sym typeface="Quattrocento Sans"/>
              </a:rPr>
              <a:t>中央</a:t>
            </a: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の</a:t>
            </a:r>
            <a:r>
              <a:rPr lang="en-US" altLang="ja-JP"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a:t>
            </a: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ボタンを押下</a:t>
            </a: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4089" y="3186852"/>
            <a:ext cx="1906303" cy="1430206"/>
          </a:xfrm>
          <a:prstGeom prst="rect">
            <a:avLst/>
          </a:prstGeom>
          <a:ln>
            <a:solidFill>
              <a:schemeClr val="tx2"/>
            </a:solidFill>
          </a:ln>
        </p:spPr>
      </p:pic>
      <p:sp>
        <p:nvSpPr>
          <p:cNvPr id="32" name="Google Shape;520;p14"/>
          <p:cNvSpPr/>
          <p:nvPr/>
        </p:nvSpPr>
        <p:spPr>
          <a:xfrm>
            <a:off x="6297635" y="4172609"/>
            <a:ext cx="2474259" cy="413888"/>
          </a:xfrm>
          <a:prstGeom prst="rect">
            <a:avLst/>
          </a:prstGeom>
          <a:solidFill>
            <a:schemeClr val="bg1"/>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100" b="0" i="0" u="none" strike="noStrike" cap="none" smtClean="0">
                <a:solidFill>
                  <a:schemeClr val="dk1"/>
                </a:solidFill>
                <a:latin typeface="メイリオ" panose="020B0604030504040204" pitchFamily="50" charset="-128"/>
                <a:ea typeface="メイリオ" panose="020B0604030504040204" pitchFamily="50" charset="-128"/>
                <a:cs typeface="Quattrocento Sans"/>
                <a:sym typeface="Quattrocento Sans"/>
              </a:rPr>
              <a:t>資産が一覧表示され、追加</a:t>
            </a: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したい</a:t>
            </a:r>
            <a:endParaRPr lang="en-US" altLang="ja-JP" sz="1100" smtClean="0">
              <a:solidFill>
                <a:schemeClr val="dk1"/>
              </a:solidFill>
              <a:latin typeface="メイリオ" panose="020B0604030504040204" pitchFamily="50" charset="-128"/>
              <a:ea typeface="メイリオ" panose="020B0604030504040204" pitchFamily="50" charset="-128"/>
              <a:cs typeface="Quattrocento Sans"/>
              <a:sym typeface="Quattrocento Sans"/>
            </a:endParaRPr>
          </a:p>
          <a:p>
            <a:pPr marL="0" marR="0" lvl="0" indent="0" algn="l" rtl="0">
              <a:lnSpc>
                <a:spcPct val="100000"/>
              </a:lnSpc>
              <a:spcBef>
                <a:spcPts val="0"/>
              </a:spcBef>
              <a:spcAft>
                <a:spcPts val="0"/>
              </a:spcAft>
              <a:buNone/>
            </a:pPr>
            <a:r>
              <a:rPr lang="ja-JP" altLang="en-US" sz="1100" smtClean="0">
                <a:solidFill>
                  <a:schemeClr val="dk1"/>
                </a:solidFill>
                <a:latin typeface="メイリオ" panose="020B0604030504040204" pitchFamily="50" charset="-128"/>
                <a:ea typeface="メイリオ" panose="020B0604030504040204" pitchFamily="50" charset="-128"/>
                <a:cs typeface="Quattrocento Sans"/>
                <a:sym typeface="Quattrocento Sans"/>
              </a:rPr>
              <a:t>コンテンツを自由に選択可能</a:t>
            </a:r>
            <a:endParaRPr sz="1100" b="0" i="0" u="none" strike="noStrike" cap="none">
              <a:solidFill>
                <a:schemeClr val="dk1"/>
              </a:solidFill>
              <a:latin typeface="メイリオ" panose="020B0604030504040204" pitchFamily="50" charset="-128"/>
              <a:ea typeface="メイリオ" panose="020B0604030504040204" pitchFamily="50" charset="-128"/>
              <a:cs typeface="Quattrocento Sans"/>
              <a:sym typeface="Quattrocento Sans"/>
            </a:endParaRPr>
          </a:p>
        </p:txBody>
      </p:sp>
      <p:grpSp>
        <p:nvGrpSpPr>
          <p:cNvPr id="28" name="グループ化 27"/>
          <p:cNvGrpSpPr/>
          <p:nvPr/>
        </p:nvGrpSpPr>
        <p:grpSpPr>
          <a:xfrm>
            <a:off x="0" y="-12143"/>
            <a:ext cx="9144000" cy="641439"/>
            <a:chOff x="0" y="-8648"/>
            <a:chExt cx="9144000" cy="641439"/>
          </a:xfrm>
        </p:grpSpPr>
        <p:sp>
          <p:nvSpPr>
            <p:cNvPr id="29" name="Google Shape;506;p14"/>
            <p:cNvSpPr txBox="1">
              <a:spLocks/>
            </p:cNvSpPr>
            <p:nvPr/>
          </p:nvSpPr>
          <p:spPr>
            <a:xfrm>
              <a:off x="0" y="-4789"/>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30" name="Google Shape;517;p14"/>
            <p:cNvSpPr/>
            <p:nvPr/>
          </p:nvSpPr>
          <p:spPr>
            <a:xfrm>
              <a:off x="1043608" y="-8648"/>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b="0" i="0" u="none" strike="noStrike" cap="none" smtClean="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1" name="Google Shape;517;p14"/>
            <p:cNvSpPr/>
            <p:nvPr/>
          </p:nvSpPr>
          <p:spPr>
            <a:xfrm>
              <a:off x="0" y="-7551"/>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grpSp>
      <p:sp>
        <p:nvSpPr>
          <p:cNvPr id="8" name="下矢印 7"/>
          <p:cNvSpPr/>
          <p:nvPr/>
        </p:nvSpPr>
        <p:spPr>
          <a:xfrm>
            <a:off x="2699792" y="2778438"/>
            <a:ext cx="549898" cy="4078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rot="16200000">
            <a:off x="5626708" y="3693752"/>
            <a:ext cx="549898" cy="4078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237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29"/>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28" name="Google Shape;528;p29"/>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97</a:t>
            </a:fld>
            <a:endParaRPr/>
          </a:p>
        </p:txBody>
      </p:sp>
      <p:grpSp>
        <p:nvGrpSpPr>
          <p:cNvPr id="17" name="Google Shape;531;p29"/>
          <p:cNvGrpSpPr/>
          <p:nvPr/>
        </p:nvGrpSpPr>
        <p:grpSpPr>
          <a:xfrm>
            <a:off x="60556" y="685012"/>
            <a:ext cx="9022888" cy="1961868"/>
            <a:chOff x="215517" y="933308"/>
            <a:chExt cx="8654882" cy="1250757"/>
          </a:xfrm>
        </p:grpSpPr>
        <p:sp>
          <p:nvSpPr>
            <p:cNvPr id="18" name="Google Shape;532;p29"/>
            <p:cNvSpPr/>
            <p:nvPr/>
          </p:nvSpPr>
          <p:spPr>
            <a:xfrm>
              <a:off x="423894" y="933308"/>
              <a:ext cx="8446505" cy="1250757"/>
            </a:xfrm>
            <a:prstGeom prst="rect">
              <a:avLst/>
            </a:prstGeom>
            <a:solidFill>
              <a:sysClr val="window" lastClr="FFFFFF"/>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smtClean="0">
                <a:ln>
                  <a:noFill/>
                </a:ln>
                <a:solidFill>
                  <a:prstClr val="black"/>
                </a:solidFill>
                <a:effectLst/>
                <a:uLnTx/>
                <a:uFillTx/>
              </a:endParaRPr>
            </a:p>
          </p:txBody>
        </p:sp>
        <p:sp>
          <p:nvSpPr>
            <p:cNvPr id="19" name="Google Shape;534;p29"/>
            <p:cNvSpPr txBox="1"/>
            <p:nvPr/>
          </p:nvSpPr>
          <p:spPr>
            <a:xfrm>
              <a:off x="423894" y="933308"/>
              <a:ext cx="8247764" cy="274679"/>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kern="1200" smtClean="0">
                  <a:solidFill>
                    <a:srgbClr val="595959"/>
                  </a:solidFill>
                  <a:latin typeface="メイリオ"/>
                  <a:ea typeface="メイリオ"/>
                  <a:cs typeface="Quattrocento Sans"/>
                  <a:sym typeface="Quattrocento Sans"/>
                </a:rPr>
                <a:t>※</a:t>
              </a:r>
              <a:r>
                <a:rPr kumimoji="1" lang="ja-JP" altLang="en-US" sz="1100" kern="1200" smtClean="0">
                  <a:solidFill>
                    <a:srgbClr val="595959"/>
                  </a:solidFill>
                  <a:latin typeface="メイリオ"/>
                  <a:ea typeface="メイリオ"/>
                  <a:cs typeface="Quattrocento Sans"/>
                  <a:sym typeface="Quattrocento Sans"/>
                </a:rPr>
                <a:t>カスタムボタンの追加方法については、別項「</a:t>
              </a:r>
              <a:r>
                <a:rPr kumimoji="1" lang="ja-JP" altLang="en-US" sz="1100" b="1" kern="1200" smtClean="0">
                  <a:solidFill>
                    <a:srgbClr val="595959"/>
                  </a:solidFill>
                  <a:latin typeface="メイリオ"/>
                  <a:ea typeface="メイリオ"/>
                  <a:cs typeface="Quattrocento Sans"/>
                  <a:sym typeface="Quattrocento Sans"/>
                </a:rPr>
                <a:t>カスタムボタンを追加する</a:t>
              </a:r>
              <a:r>
                <a:rPr kumimoji="1" lang="ja-JP" altLang="en-US" sz="1100" kern="1200" smtClean="0">
                  <a:solidFill>
                    <a:srgbClr val="595959"/>
                  </a:solidFill>
                  <a:latin typeface="メイリオ"/>
                  <a:ea typeface="メイリオ"/>
                  <a:cs typeface="Quattrocento Sans"/>
                  <a:sym typeface="Quattrocento Sans"/>
                </a:rPr>
                <a:t>」（</a:t>
              </a:r>
              <a:r>
                <a:rPr kumimoji="1" lang="en-US" altLang="ja-JP" sz="1100" kern="1200" smtClean="0">
                  <a:solidFill>
                    <a:srgbClr val="595959"/>
                  </a:solidFill>
                  <a:latin typeface="メイリオ"/>
                  <a:ea typeface="メイリオ"/>
                  <a:cs typeface="Quattrocento Sans"/>
                  <a:sym typeface="Quattrocento Sans"/>
                  <a:hlinkClick r:id="rId3" action="ppaction://hlinksldjump"/>
                </a:rPr>
                <a:t>P.27</a:t>
              </a:r>
              <a:r>
                <a:rPr kumimoji="1" lang="ja-JP" altLang="en-US" sz="1100" kern="1200" smtClean="0">
                  <a:solidFill>
                    <a:srgbClr val="595959"/>
                  </a:solidFill>
                  <a:latin typeface="メイリオ"/>
                  <a:ea typeface="メイリオ"/>
                  <a:cs typeface="Quattrocento Sans"/>
                  <a:sym typeface="Quattrocento Sans"/>
                </a:rPr>
                <a:t>）をご参照ください。</a:t>
              </a:r>
              <a:endParaRPr kumimoji="1" lang="en-US" altLang="ja-JP" sz="1100" kern="1200">
                <a:solidFill>
                  <a:srgbClr val="595959"/>
                </a:solidFill>
                <a:latin typeface="メイリオ"/>
                <a:ea typeface="メイリオ"/>
                <a:cs typeface="Quattrocento Sans"/>
                <a:sym typeface="Quattrocento San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ページ全体をクリックして選択します。</a:t>
              </a:r>
              <a:endParaRPr kumimoji="1"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endParaRPr>
            </a:p>
          </p:txBody>
        </p:sp>
        <p:sp>
          <p:nvSpPr>
            <p:cNvPr id="20" name="Google Shape;533;p29"/>
            <p:cNvSpPr/>
            <p:nvPr/>
          </p:nvSpPr>
          <p:spPr>
            <a:xfrm>
              <a:off x="215517" y="933308"/>
              <a:ext cx="208378" cy="1156951"/>
            </a:xfrm>
            <a:prstGeom prst="rect">
              <a:avLst/>
            </a:prstGeom>
            <a:blipFill rotWithShape="1">
              <a:blip r:embed="rId4">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smtClean="0">
                  <a:ln>
                    <a:noFill/>
                  </a:ln>
                  <a:solidFill>
                    <a:prstClr val="white"/>
                  </a:solidFill>
                  <a:effectLst/>
                  <a:uLnTx/>
                  <a:uFillTx/>
                  <a:latin typeface="+mj-ea"/>
                  <a:ea typeface="+mj-ea"/>
                </a:rPr>
                <a:t>1</a:t>
              </a:r>
              <a:endParaRPr kumimoji="1" sz="1400" b="0" i="0" u="none" strike="noStrike" kern="1200" cap="none" spc="0" normalizeH="0" baseline="0" noProof="0" smtClean="0">
                <a:ln>
                  <a:noFill/>
                </a:ln>
                <a:solidFill>
                  <a:prstClr val="white"/>
                </a:solidFill>
                <a:effectLst/>
                <a:uLnTx/>
                <a:uFillTx/>
                <a:latin typeface="+mj-ea"/>
                <a:ea typeface="+mj-ea"/>
              </a:endParaRPr>
            </a:p>
          </p:txBody>
        </p:sp>
      </p:grpSp>
      <p:grpSp>
        <p:nvGrpSpPr>
          <p:cNvPr id="21" name="Google Shape;536;p29"/>
          <p:cNvGrpSpPr/>
          <p:nvPr/>
        </p:nvGrpSpPr>
        <p:grpSpPr>
          <a:xfrm>
            <a:off x="60554" y="2499741"/>
            <a:ext cx="9022890" cy="2186735"/>
            <a:chOff x="215517" y="972975"/>
            <a:chExt cx="8654883" cy="1117284"/>
          </a:xfrm>
        </p:grpSpPr>
        <p:sp>
          <p:nvSpPr>
            <p:cNvPr id="22" name="Google Shape;537;p29"/>
            <p:cNvSpPr/>
            <p:nvPr/>
          </p:nvSpPr>
          <p:spPr>
            <a:xfrm>
              <a:off x="423895" y="972975"/>
              <a:ext cx="8446505" cy="1117284"/>
            </a:xfrm>
            <a:prstGeom prst="rect">
              <a:avLst/>
            </a:prstGeom>
            <a:solidFill>
              <a:sysClr val="window" lastClr="FFFFFF"/>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smtClean="0">
                <a:ln>
                  <a:noFill/>
                </a:ln>
                <a:solidFill>
                  <a:prstClr val="black"/>
                </a:solidFill>
                <a:effectLst/>
                <a:uLnTx/>
                <a:uFillTx/>
              </a:endParaRPr>
            </a:p>
          </p:txBody>
        </p:sp>
        <p:sp>
          <p:nvSpPr>
            <p:cNvPr id="23" name="Google Shape;538;p29"/>
            <p:cNvSpPr/>
            <p:nvPr/>
          </p:nvSpPr>
          <p:spPr>
            <a:xfrm>
              <a:off x="215517" y="972975"/>
              <a:ext cx="208378" cy="1117284"/>
            </a:xfrm>
            <a:prstGeom prst="rect">
              <a:avLst/>
            </a:prstGeom>
            <a:blipFill rotWithShape="1">
              <a:blip r:embed="rId4">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smtClean="0">
                  <a:ln>
                    <a:noFill/>
                  </a:ln>
                  <a:solidFill>
                    <a:prstClr val="white"/>
                  </a:solidFill>
                  <a:effectLst/>
                  <a:uLnTx/>
                  <a:uFillTx/>
                  <a:latin typeface="+mj-ea"/>
                  <a:ea typeface="+mj-ea"/>
                </a:rPr>
                <a:t>2</a:t>
              </a:r>
              <a:endParaRPr kumimoji="1" sz="1400" b="0" i="0" u="none" strike="noStrike" kern="1200" cap="none" spc="0" normalizeH="0" baseline="0" noProof="0" smtClean="0">
                <a:ln>
                  <a:noFill/>
                </a:ln>
                <a:solidFill>
                  <a:prstClr val="white"/>
                </a:solidFill>
                <a:effectLst/>
                <a:uLnTx/>
                <a:uFillTx/>
                <a:latin typeface="+mj-ea"/>
                <a:ea typeface="+mj-ea"/>
              </a:endParaRPr>
            </a:p>
          </p:txBody>
        </p:sp>
        <p:sp>
          <p:nvSpPr>
            <p:cNvPr id="24" name="Google Shape;539;p29"/>
            <p:cNvSpPr txBox="1"/>
            <p:nvPr/>
          </p:nvSpPr>
          <p:spPr>
            <a:xfrm>
              <a:off x="423894" y="983912"/>
              <a:ext cx="8247765" cy="133646"/>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a:t>
              </a: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設定</a:t>
              </a:r>
              <a:r>
                <a:rPr kumimoji="1" 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a:t>
              </a: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パネルの</a:t>
              </a:r>
              <a:r>
                <a:rPr kumimoji="1" lang="en-US" altLang="ja-JP"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a:t>
              </a: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クラス</a:t>
              </a:r>
              <a:r>
                <a:rPr kumimoji="1" lang="en-US" altLang="ja-JP"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a:t>
              </a: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欄に任意の値を入力し、ページにクラス名を設定します。</a:t>
              </a:r>
              <a:endParaRPr kumimoji="1"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endParaRPr>
            </a:p>
          </p:txBody>
        </p:sp>
      </p:grpSp>
      <p:pic>
        <p:nvPicPr>
          <p:cNvPr id="25" name="図 24"/>
          <p:cNvPicPr>
            <a:picLocks noChangeAspect="1"/>
          </p:cNvPicPr>
          <p:nvPr/>
        </p:nvPicPr>
        <p:blipFill rotWithShape="1">
          <a:blip r:embed="rId5"/>
          <a:srcRect t="3860"/>
          <a:stretch/>
        </p:blipFill>
        <p:spPr>
          <a:xfrm>
            <a:off x="6476019" y="2586612"/>
            <a:ext cx="2359150" cy="1985251"/>
          </a:xfrm>
          <a:prstGeom prst="rect">
            <a:avLst/>
          </a:prstGeom>
          <a:ln>
            <a:solidFill>
              <a:sysClr val="window" lastClr="FFFFFF">
                <a:lumMod val="75000"/>
              </a:sysClr>
            </a:solidFill>
          </a:ln>
        </p:spPr>
      </p:pic>
      <p:sp>
        <p:nvSpPr>
          <p:cNvPr id="26" name="正方形/長方形 25"/>
          <p:cNvSpPr/>
          <p:nvPr/>
        </p:nvSpPr>
        <p:spPr>
          <a:xfrm>
            <a:off x="6490059" y="3641506"/>
            <a:ext cx="1769046" cy="471324"/>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Segoe UI"/>
              <a:ea typeface="メイリオ"/>
              <a:cs typeface="+mn-cs"/>
            </a:endParaRPr>
          </a:p>
        </p:txBody>
      </p:sp>
      <p:sp>
        <p:nvSpPr>
          <p:cNvPr id="27" name="線吹き出し 1 (枠付き) 26"/>
          <p:cNvSpPr/>
          <p:nvPr/>
        </p:nvSpPr>
        <p:spPr>
          <a:xfrm>
            <a:off x="3866617" y="3176726"/>
            <a:ext cx="2160240" cy="504056"/>
          </a:xfrm>
          <a:prstGeom prst="borderCallout1">
            <a:avLst>
              <a:gd name="adj1" fmla="val 44261"/>
              <a:gd name="adj2" fmla="val 100441"/>
              <a:gd name="adj3" fmla="val 149348"/>
              <a:gd name="adj4" fmla="val 121462"/>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Quattrocento Sans" panose="020B0600070205080204" charset="0"/>
                <a:ea typeface="メイリオ"/>
                <a:cs typeface="+mn-cs"/>
              </a:rPr>
              <a:t>任意のクラス名を設定します。</a:t>
            </a:r>
          </a:p>
        </p:txBody>
      </p:sp>
      <p:pic>
        <p:nvPicPr>
          <p:cNvPr id="28" name="図 27"/>
          <p:cNvPicPr>
            <a:picLocks noChangeAspect="1"/>
          </p:cNvPicPr>
          <p:nvPr/>
        </p:nvPicPr>
        <p:blipFill>
          <a:blip r:embed="rId6"/>
          <a:stretch>
            <a:fillRect/>
          </a:stretch>
        </p:blipFill>
        <p:spPr>
          <a:xfrm>
            <a:off x="6297152" y="951355"/>
            <a:ext cx="2540043" cy="1469885"/>
          </a:xfrm>
          <a:prstGeom prst="rect">
            <a:avLst/>
          </a:prstGeom>
          <a:ln>
            <a:solidFill>
              <a:sysClr val="window" lastClr="FFFFFF">
                <a:lumMod val="75000"/>
              </a:sysClr>
            </a:solidFill>
          </a:ln>
        </p:spPr>
      </p:pic>
      <p:grpSp>
        <p:nvGrpSpPr>
          <p:cNvPr id="29" name="グループ化 28"/>
          <p:cNvGrpSpPr/>
          <p:nvPr/>
        </p:nvGrpSpPr>
        <p:grpSpPr>
          <a:xfrm>
            <a:off x="0" y="-12143"/>
            <a:ext cx="9144000" cy="714736"/>
            <a:chOff x="0" y="-12143"/>
            <a:chExt cx="9144000" cy="714736"/>
          </a:xfrm>
        </p:grpSpPr>
        <p:sp>
          <p:nvSpPr>
            <p:cNvPr id="30" name="Google Shape;506;p14"/>
            <p:cNvSpPr txBox="1">
              <a:spLocks/>
            </p:cNvSpPr>
            <p:nvPr/>
          </p:nvSpPr>
          <p:spPr>
            <a:xfrm>
              <a:off x="0" y="-8284"/>
              <a:ext cx="9144000" cy="637580"/>
            </a:xfrm>
            <a:prstGeom prst="rect">
              <a:avLst/>
            </a:prstGeom>
            <a:blipFill rotWithShape="1">
              <a:blip r:embed="rId4">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3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3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33" name="ホームベース 32"/>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4"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5"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1/4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29932385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31"/>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66" name="Google Shape;566;p31"/>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98</a:t>
            </a:fld>
            <a:endParaRPr/>
          </a:p>
        </p:txBody>
      </p:sp>
      <p:grpSp>
        <p:nvGrpSpPr>
          <p:cNvPr id="15" name="Google Shape;531;p29"/>
          <p:cNvGrpSpPr/>
          <p:nvPr/>
        </p:nvGrpSpPr>
        <p:grpSpPr>
          <a:xfrm>
            <a:off x="60556" y="685012"/>
            <a:ext cx="9022888" cy="2082519"/>
            <a:chOff x="215517" y="933308"/>
            <a:chExt cx="8654882" cy="1134201"/>
          </a:xfrm>
        </p:grpSpPr>
        <p:sp>
          <p:nvSpPr>
            <p:cNvPr id="16" name="Google Shape;532;p29"/>
            <p:cNvSpPr/>
            <p:nvPr/>
          </p:nvSpPr>
          <p:spPr>
            <a:xfrm>
              <a:off x="423894" y="933309"/>
              <a:ext cx="8446505" cy="1134200"/>
            </a:xfrm>
            <a:prstGeom prst="rect">
              <a:avLst/>
            </a:prstGeom>
            <a:solidFill>
              <a:sysClr val="window" lastClr="FFFFFF"/>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smtClean="0">
                <a:ln>
                  <a:noFill/>
                </a:ln>
                <a:solidFill>
                  <a:prstClr val="black"/>
                </a:solidFill>
                <a:effectLst/>
                <a:uLnTx/>
                <a:uFillTx/>
              </a:endParaRPr>
            </a:p>
          </p:txBody>
        </p:sp>
        <p:sp>
          <p:nvSpPr>
            <p:cNvPr id="17" name="Google Shape;533;p29"/>
            <p:cNvSpPr/>
            <p:nvPr/>
          </p:nvSpPr>
          <p:spPr>
            <a:xfrm>
              <a:off x="215517" y="933308"/>
              <a:ext cx="208378" cy="1134201"/>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smtClean="0">
                  <a:ln>
                    <a:noFill/>
                  </a:ln>
                  <a:solidFill>
                    <a:prstClr val="white"/>
                  </a:solidFill>
                  <a:effectLst/>
                  <a:uLnTx/>
                  <a:uFillTx/>
                </a:rPr>
                <a:t>3</a:t>
              </a:r>
              <a:endParaRPr kumimoji="1" sz="1800" b="0" i="0" u="none" strike="noStrike" kern="1200" cap="none" spc="0" normalizeH="0" baseline="0" noProof="0" smtClean="0">
                <a:ln>
                  <a:noFill/>
                </a:ln>
                <a:solidFill>
                  <a:prstClr val="white"/>
                </a:solidFill>
                <a:effectLst/>
                <a:uLnTx/>
                <a:uFillTx/>
              </a:endParaRPr>
            </a:p>
          </p:txBody>
        </p:sp>
      </p:grpSp>
      <p:sp>
        <p:nvSpPr>
          <p:cNvPr id="18" name="Google Shape;557;p30"/>
          <p:cNvSpPr txBox="1"/>
          <p:nvPr/>
        </p:nvSpPr>
        <p:spPr>
          <a:xfrm>
            <a:off x="263212" y="685012"/>
            <a:ext cx="8598461" cy="261570"/>
          </a:xfrm>
          <a:prstGeom prst="rect">
            <a:avLst/>
          </a:prstGeom>
          <a:noFill/>
          <a:ln>
            <a:noFill/>
          </a:ln>
        </p:spPr>
        <p:txBody>
          <a:bodyPr spcFirstLastPara="1" wrap="square" lIns="91425" tIns="45700" rIns="91425" bIns="45700" anchor="t" anchorCtr="0">
            <a:spAutoFit/>
          </a:bodyPr>
          <a:lstStyle/>
          <a:p>
            <a:pPr>
              <a:buClrTx/>
              <a:buFontTx/>
              <a:buNone/>
            </a:pPr>
            <a:r>
              <a:rPr kumimoji="1" lang="ja-JP" altLang="en-US" sz="1100" kern="1200" smtClean="0">
                <a:solidFill>
                  <a:srgbClr val="595959"/>
                </a:solidFill>
                <a:latin typeface="メイリオ"/>
                <a:ea typeface="メイリオ"/>
                <a:cs typeface="Quattrocento Sans"/>
                <a:sym typeface="Quattrocento Sans"/>
              </a:rPr>
              <a:t>サイドバーの</a:t>
            </a:r>
            <a:r>
              <a:rPr kumimoji="1" lang="en-US" altLang="ja-JP" sz="1100" kern="1200" smtClean="0">
                <a:solidFill>
                  <a:srgbClr val="595959"/>
                </a:solidFill>
                <a:latin typeface="メイリオ"/>
                <a:ea typeface="メイリオ"/>
                <a:cs typeface="Quattrocento Sans"/>
                <a:sym typeface="Quattrocento Sans"/>
              </a:rPr>
              <a:t>[</a:t>
            </a:r>
            <a:r>
              <a:rPr kumimoji="1" lang="ja-JP" altLang="en-US" sz="1100" kern="1200">
                <a:solidFill>
                  <a:srgbClr val="595959"/>
                </a:solidFill>
                <a:latin typeface="メイリオ"/>
                <a:ea typeface="メイリオ"/>
                <a:cs typeface="Quattrocento Sans"/>
                <a:sym typeface="Quattrocento Sans"/>
              </a:rPr>
              <a:t>アウトライン</a:t>
            </a:r>
            <a:r>
              <a:rPr kumimoji="1" lang="en-US" altLang="ja-JP" sz="1100" kern="1200" smtClean="0">
                <a:solidFill>
                  <a:srgbClr val="595959"/>
                </a:solidFill>
                <a:latin typeface="メイリオ"/>
                <a:ea typeface="メイリオ"/>
                <a:cs typeface="Quattrocento Sans"/>
                <a:sym typeface="Quattrocento Sans"/>
              </a:rPr>
              <a:t>]</a:t>
            </a:r>
            <a:r>
              <a:rPr kumimoji="1" lang="ja-JP" altLang="en-US" sz="1100" kern="1200" smtClean="0">
                <a:solidFill>
                  <a:srgbClr val="595959"/>
                </a:solidFill>
                <a:latin typeface="メイリオ"/>
                <a:ea typeface="メイリオ"/>
                <a:cs typeface="Quattrocento Sans"/>
                <a:sym typeface="Quattrocento Sans"/>
              </a:rPr>
              <a:t> を</a:t>
            </a:r>
            <a:r>
              <a:rPr kumimoji="1" lang="ja-JP" altLang="en-US" sz="1100" kern="1200">
                <a:solidFill>
                  <a:srgbClr val="595959"/>
                </a:solidFill>
                <a:latin typeface="メイリオ"/>
                <a:ea typeface="メイリオ"/>
                <a:cs typeface="Quattrocento Sans"/>
                <a:sym typeface="Quattrocento Sans"/>
              </a:rPr>
              <a:t>選択し、</a:t>
            </a:r>
            <a:r>
              <a:rPr kumimoji="1" lang="en-US" altLang="ja-JP" sz="1100" kern="1200">
                <a:solidFill>
                  <a:srgbClr val="595959"/>
                </a:solidFill>
                <a:latin typeface="メイリオ"/>
                <a:ea typeface="メイリオ"/>
                <a:cs typeface="Quattrocento Sans"/>
                <a:sym typeface="Quattrocento Sans"/>
              </a:rPr>
              <a:t>[JavaScript]</a:t>
            </a:r>
            <a:r>
              <a:rPr kumimoji="1" lang="ja-JP" altLang="en-US" sz="1100" kern="1200">
                <a:solidFill>
                  <a:srgbClr val="595959"/>
                </a:solidFill>
                <a:latin typeface="メイリオ"/>
                <a:ea typeface="メイリオ"/>
                <a:cs typeface="Quattrocento Sans"/>
                <a:sym typeface="Quattrocento Sans"/>
              </a:rPr>
              <a:t>をクリック</a:t>
            </a:r>
            <a:r>
              <a:rPr kumimoji="1" lang="ja-JP" altLang="en-US" sz="1100" kern="1200" smtClean="0">
                <a:solidFill>
                  <a:srgbClr val="595959"/>
                </a:solidFill>
                <a:latin typeface="メイリオ"/>
                <a:ea typeface="メイリオ"/>
                <a:cs typeface="Quattrocento Sans"/>
                <a:sym typeface="Quattrocento Sans"/>
              </a:rPr>
              <a:t>して</a:t>
            </a:r>
            <a:r>
              <a:rPr kumimoji="1" lang="en-US" altLang="ja-JP" sz="1100" kern="1200" smtClean="0">
                <a:solidFill>
                  <a:srgbClr val="595959"/>
                </a:solidFill>
                <a:latin typeface="メイリオ"/>
                <a:ea typeface="メイリオ"/>
                <a:cs typeface="Quattrocento Sans"/>
                <a:sym typeface="Quattrocento Sans"/>
              </a:rPr>
              <a:t>JavaScript</a:t>
            </a:r>
            <a:r>
              <a:rPr kumimoji="1" lang="ja-JP" altLang="en-US" sz="1100" kern="1200">
                <a:solidFill>
                  <a:srgbClr val="595959"/>
                </a:solidFill>
                <a:latin typeface="メイリオ"/>
                <a:ea typeface="メイリオ"/>
                <a:cs typeface="Quattrocento Sans"/>
                <a:sym typeface="Quattrocento Sans"/>
              </a:rPr>
              <a:t>編集画面を展開します。</a:t>
            </a:r>
            <a:endParaRPr kumimoji="1" sz="1000" kern="1200">
              <a:solidFill>
                <a:srgbClr val="595959"/>
              </a:solidFill>
              <a:latin typeface="メイリオ"/>
              <a:ea typeface="メイリオ"/>
              <a:cs typeface="Quattrocento Sans"/>
              <a:sym typeface="Quattrocento Sans"/>
            </a:endParaRPr>
          </a:p>
        </p:txBody>
      </p:sp>
      <p:grpSp>
        <p:nvGrpSpPr>
          <p:cNvPr id="19" name="グループ化 18"/>
          <p:cNvGrpSpPr/>
          <p:nvPr/>
        </p:nvGrpSpPr>
        <p:grpSpPr>
          <a:xfrm>
            <a:off x="3624808" y="985796"/>
            <a:ext cx="5259180" cy="1507957"/>
            <a:chOff x="3419872" y="915566"/>
            <a:chExt cx="5259180" cy="1651890"/>
          </a:xfrm>
        </p:grpSpPr>
        <p:pic>
          <p:nvPicPr>
            <p:cNvPr id="20" name="図 19"/>
            <p:cNvPicPr>
              <a:picLocks noChangeAspect="1"/>
            </p:cNvPicPr>
            <p:nvPr/>
          </p:nvPicPr>
          <p:blipFill>
            <a:blip r:embed="rId4"/>
            <a:stretch>
              <a:fillRect/>
            </a:stretch>
          </p:blipFill>
          <p:spPr>
            <a:xfrm>
              <a:off x="3419872" y="915566"/>
              <a:ext cx="1556751" cy="1651890"/>
            </a:xfrm>
            <a:prstGeom prst="rect">
              <a:avLst/>
            </a:prstGeom>
            <a:ln>
              <a:solidFill>
                <a:sysClr val="window" lastClr="FFFFFF">
                  <a:lumMod val="75000"/>
                </a:sysClr>
              </a:solidFill>
            </a:ln>
          </p:spPr>
        </p:pic>
        <p:sp>
          <p:nvSpPr>
            <p:cNvPr id="21" name="右矢印 20"/>
            <p:cNvSpPr/>
            <p:nvPr/>
          </p:nvSpPr>
          <p:spPr>
            <a:xfrm>
              <a:off x="5076056" y="1394849"/>
              <a:ext cx="432048" cy="486540"/>
            </a:xfrm>
            <a:prstGeom prst="right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Segoe UI"/>
                <a:ea typeface="メイリオ"/>
                <a:cs typeface="+mn-cs"/>
              </a:endParaRPr>
            </a:p>
          </p:txBody>
        </p:sp>
        <p:pic>
          <p:nvPicPr>
            <p:cNvPr id="22" name="図 21"/>
            <p:cNvPicPr>
              <a:picLocks noChangeAspect="1"/>
            </p:cNvPicPr>
            <p:nvPr/>
          </p:nvPicPr>
          <p:blipFill>
            <a:blip r:embed="rId5"/>
            <a:stretch>
              <a:fillRect/>
            </a:stretch>
          </p:blipFill>
          <p:spPr>
            <a:xfrm>
              <a:off x="5607537" y="915566"/>
              <a:ext cx="3071515" cy="1559112"/>
            </a:xfrm>
            <a:prstGeom prst="rect">
              <a:avLst/>
            </a:prstGeom>
            <a:ln>
              <a:solidFill>
                <a:sysClr val="window" lastClr="FFFFFF">
                  <a:lumMod val="75000"/>
                </a:sysClr>
              </a:solidFill>
            </a:ln>
          </p:spPr>
        </p:pic>
        <p:sp>
          <p:nvSpPr>
            <p:cNvPr id="23" name="正方形/長方形 22"/>
            <p:cNvSpPr/>
            <p:nvPr/>
          </p:nvSpPr>
          <p:spPr>
            <a:xfrm>
              <a:off x="3838490" y="1557148"/>
              <a:ext cx="661502" cy="126000"/>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Segoe UI"/>
                <a:ea typeface="メイリオ"/>
                <a:cs typeface="+mn-cs"/>
              </a:endParaRPr>
            </a:p>
          </p:txBody>
        </p:sp>
      </p:grpSp>
      <p:grpSp>
        <p:nvGrpSpPr>
          <p:cNvPr id="24" name="グループ化 23"/>
          <p:cNvGrpSpPr/>
          <p:nvPr/>
        </p:nvGrpSpPr>
        <p:grpSpPr>
          <a:xfrm>
            <a:off x="0" y="-12143"/>
            <a:ext cx="9144000" cy="714736"/>
            <a:chOff x="0" y="-12143"/>
            <a:chExt cx="9144000" cy="714736"/>
          </a:xfrm>
        </p:grpSpPr>
        <p:sp>
          <p:nvSpPr>
            <p:cNvPr id="25"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26"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7"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8" name="ホームベース 27"/>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29"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0"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2/4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11401597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31"/>
          <p:cNvSpPr txBox="1">
            <a:spLocks noGrp="1"/>
          </p:cNvSpPr>
          <p:nvPr>
            <p:ph type="ftr" idx="11"/>
          </p:nvPr>
        </p:nvSpPr>
        <p:spPr>
          <a:xfrm>
            <a:off x="0" y="4818186"/>
            <a:ext cx="2448272"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 K.K. Ashisuto</a:t>
            </a:r>
            <a:endParaRPr/>
          </a:p>
        </p:txBody>
      </p:sp>
      <p:sp>
        <p:nvSpPr>
          <p:cNvPr id="566" name="Google Shape;566;p31"/>
          <p:cNvSpPr txBox="1">
            <a:spLocks noGrp="1"/>
          </p:cNvSpPr>
          <p:nvPr>
            <p:ph type="sldNum" idx="12"/>
          </p:nvPr>
        </p:nvSpPr>
        <p:spPr>
          <a:xfrm>
            <a:off x="8594576" y="4818186"/>
            <a:ext cx="549424" cy="27384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99</a:t>
            </a:fld>
            <a:endParaRPr/>
          </a:p>
        </p:txBody>
      </p:sp>
      <p:grpSp>
        <p:nvGrpSpPr>
          <p:cNvPr id="24" name="Google Shape;569;p31"/>
          <p:cNvGrpSpPr/>
          <p:nvPr/>
        </p:nvGrpSpPr>
        <p:grpSpPr>
          <a:xfrm>
            <a:off x="60556" y="685012"/>
            <a:ext cx="9022888" cy="4059688"/>
            <a:chOff x="215517" y="933308"/>
            <a:chExt cx="8654882" cy="971670"/>
          </a:xfrm>
        </p:grpSpPr>
        <p:sp>
          <p:nvSpPr>
            <p:cNvPr id="25" name="Google Shape;570;p31"/>
            <p:cNvSpPr/>
            <p:nvPr/>
          </p:nvSpPr>
          <p:spPr>
            <a:xfrm>
              <a:off x="423894" y="933308"/>
              <a:ext cx="8446505" cy="971670"/>
            </a:xfrm>
            <a:prstGeom prst="rect">
              <a:avLst/>
            </a:prstGeom>
            <a:solidFill>
              <a:sysClr val="window" lastClr="FFFFFF"/>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smtClean="0">
                <a:ln>
                  <a:noFill/>
                </a:ln>
                <a:solidFill>
                  <a:prstClr val="black"/>
                </a:solidFill>
                <a:effectLst/>
                <a:uLnTx/>
                <a:uFillTx/>
              </a:endParaRPr>
            </a:p>
          </p:txBody>
        </p:sp>
        <p:sp>
          <p:nvSpPr>
            <p:cNvPr id="26" name="Google Shape;571;p31"/>
            <p:cNvSpPr/>
            <p:nvPr/>
          </p:nvSpPr>
          <p:spPr>
            <a:xfrm>
              <a:off x="215517" y="933308"/>
              <a:ext cx="208378" cy="971670"/>
            </a:xfrm>
            <a:prstGeom prst="rect">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smtClean="0">
                  <a:ln>
                    <a:noFill/>
                  </a:ln>
                  <a:solidFill>
                    <a:prstClr val="white"/>
                  </a:solidFill>
                  <a:effectLst/>
                  <a:uLnTx/>
                  <a:uFillTx/>
                  <a:latin typeface="+mj-ea"/>
                  <a:ea typeface="+mj-ea"/>
                </a:rPr>
                <a:t>4</a:t>
              </a:r>
              <a:endParaRPr kumimoji="1" sz="1400" b="0" i="0" u="none" strike="noStrike" kern="1200" cap="none" spc="0" normalizeH="0" baseline="0" noProof="0" smtClean="0">
                <a:ln>
                  <a:noFill/>
                </a:ln>
                <a:solidFill>
                  <a:prstClr val="white"/>
                </a:solidFill>
                <a:effectLst/>
                <a:uLnTx/>
                <a:uFillTx/>
                <a:latin typeface="+mj-ea"/>
                <a:ea typeface="+mj-ea"/>
              </a:endParaRPr>
            </a:p>
          </p:txBody>
        </p:sp>
        <p:sp>
          <p:nvSpPr>
            <p:cNvPr id="27" name="Google Shape;572;p31"/>
            <p:cNvSpPr txBox="1"/>
            <p:nvPr/>
          </p:nvSpPr>
          <p:spPr>
            <a:xfrm>
              <a:off x="423894" y="933308"/>
              <a:ext cx="8247765" cy="62606"/>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JavaScript</a:t>
              </a:r>
              <a:r>
                <a:rPr kumimoji="1" lang="ja-JP" altLang="en-US"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rPr>
                <a:t>編集画面にて、以下のコードを記述します。</a:t>
              </a:r>
              <a:endParaRPr kumimoji="1" sz="1100" b="0" i="0" u="none" strike="noStrike" kern="1200" cap="none" spc="0" normalizeH="0" baseline="0" noProof="0" smtClean="0">
                <a:ln>
                  <a:noFill/>
                </a:ln>
                <a:solidFill>
                  <a:srgbClr val="595959"/>
                </a:solidFill>
                <a:effectLst/>
                <a:uLnTx/>
                <a:uFillTx/>
                <a:latin typeface="メイリオ"/>
                <a:ea typeface="メイリオ"/>
                <a:cs typeface="Quattrocento Sans"/>
                <a:sym typeface="Quattrocento Sans"/>
              </a:endParaRPr>
            </a:p>
          </p:txBody>
        </p:sp>
      </p:grpSp>
      <p:grpSp>
        <p:nvGrpSpPr>
          <p:cNvPr id="28" name="Google Shape;573;p31"/>
          <p:cNvGrpSpPr/>
          <p:nvPr/>
        </p:nvGrpSpPr>
        <p:grpSpPr>
          <a:xfrm>
            <a:off x="384149" y="915566"/>
            <a:ext cx="8592938" cy="3722991"/>
            <a:chOff x="215515" y="903095"/>
            <a:chExt cx="8712969" cy="2399596"/>
          </a:xfrm>
        </p:grpSpPr>
        <p:sp>
          <p:nvSpPr>
            <p:cNvPr id="29" name="Google Shape;574;p31"/>
            <p:cNvSpPr/>
            <p:nvPr/>
          </p:nvSpPr>
          <p:spPr>
            <a:xfrm>
              <a:off x="215516" y="1021432"/>
              <a:ext cx="8712968" cy="2281259"/>
            </a:xfrm>
            <a:prstGeom prst="snip1Rect">
              <a:avLst>
                <a:gd name="adj" fmla="val 16667"/>
              </a:avLst>
            </a:prstGeom>
            <a:solidFill>
              <a:srgbClr val="F2F2F2"/>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smtClean="0">
                <a:ln>
                  <a:noFill/>
                </a:ln>
                <a:solidFill>
                  <a:prstClr val="black"/>
                </a:solidFill>
                <a:effectLst/>
                <a:uLnTx/>
                <a:uFillTx/>
              </a:endParaRPr>
            </a:p>
          </p:txBody>
        </p:sp>
        <p:sp>
          <p:nvSpPr>
            <p:cNvPr id="30" name="Google Shape;575;p31"/>
            <p:cNvSpPr/>
            <p:nvPr/>
          </p:nvSpPr>
          <p:spPr>
            <a:xfrm>
              <a:off x="215515" y="903095"/>
              <a:ext cx="2752316" cy="118337"/>
            </a:xfrm>
            <a:prstGeom prst="round1Rect">
              <a:avLst>
                <a:gd name="adj" fmla="val 16667"/>
              </a:avLst>
            </a:prstGeom>
            <a:blipFill rotWithShape="1">
              <a:blip r:embed="rId3">
                <a:alphaModFix/>
              </a:blip>
              <a:stretch>
                <a:fillRect/>
              </a:stretch>
            </a:blip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smtClean="0">
                  <a:ln>
                    <a:noFill/>
                  </a:ln>
                  <a:solidFill>
                    <a:prstClr val="white"/>
                  </a:solidFill>
                  <a:effectLst/>
                  <a:uLnTx/>
                  <a:uFillTx/>
                  <a:latin typeface="游ゴシック" panose="020B0400000000000000" pitchFamily="50" charset="-128"/>
                  <a:ea typeface="游ゴシック" panose="020B0400000000000000" pitchFamily="50" charset="-128"/>
                </a:rPr>
                <a:t>コード</a:t>
              </a:r>
              <a:endParaRPr kumimoji="1" sz="1400" b="1" i="0" u="none" strike="noStrike" kern="1200" cap="none" spc="0" normalizeH="0" baseline="0" noProof="0" smtClean="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 name="Google Shape;576;p31"/>
            <p:cNvSpPr txBox="1"/>
            <p:nvPr/>
          </p:nvSpPr>
          <p:spPr>
            <a:xfrm>
              <a:off x="238886" y="1021432"/>
              <a:ext cx="8456143" cy="2281259"/>
            </a:xfrm>
            <a:prstGeom prst="rect">
              <a:avLst/>
            </a:prstGeom>
            <a:noFill/>
            <a:ln>
              <a:noFill/>
            </a:ln>
          </p:spPr>
          <p:txBody>
            <a:bodyPr spcFirstLastPara="1" wrap="square" lIns="91425" tIns="45700" rIns="91425" bIns="45700" anchor="t" anchorCtr="0">
              <a:spAutoFit/>
            </a:bodyPr>
            <a:lstStyle/>
            <a:p>
              <a:pPr lvl="0">
                <a:buClrTx/>
              </a:pPr>
              <a:r>
                <a:rPr lang="en-US" altLang="ja-JP" sz="700">
                  <a:solidFill>
                    <a:srgbClr val="00B050"/>
                  </a:solidFill>
                  <a:latin typeface="メイリオ"/>
                  <a:cs typeface="Quattrocento Sans"/>
                  <a:sym typeface="Quattrocento Sans"/>
                </a:rPr>
                <a:t>// </a:t>
              </a:r>
              <a:r>
                <a:rPr lang="ja-JP" altLang="en-US" sz="700">
                  <a:solidFill>
                    <a:srgbClr val="00B050"/>
                  </a:solidFill>
                  <a:latin typeface="メイリオ"/>
                  <a:cs typeface="Quattrocento Sans"/>
                  <a:sym typeface="Quattrocento Sans"/>
                </a:rPr>
                <a:t>採番用のグローバル変数を用意</a:t>
              </a:r>
              <a:r>
                <a:rPr lang="en-US" altLang="ja-JP" sz="700">
                  <a:solidFill>
                    <a:srgbClr val="00B050"/>
                  </a:solidFill>
                  <a:latin typeface="メイリオ"/>
                  <a:cs typeface="Quattrocento Sans"/>
                  <a:sym typeface="Quattrocento Sans"/>
                </a:rPr>
                <a:t>(</a:t>
              </a:r>
              <a:r>
                <a:rPr lang="ja-JP" altLang="en-US" sz="700">
                  <a:solidFill>
                    <a:srgbClr val="00B050"/>
                  </a:solidFill>
                  <a:latin typeface="メイリオ"/>
                  <a:cs typeface="Quattrocento Sans"/>
                  <a:sym typeface="Quattrocento Sans"/>
                </a:rPr>
                <a:t>初期値は</a:t>
              </a:r>
              <a:r>
                <a:rPr lang="en-US" altLang="ja-JP" sz="700">
                  <a:solidFill>
                    <a:srgbClr val="00B050"/>
                  </a:solidFill>
                  <a:latin typeface="メイリオ"/>
                  <a:cs typeface="Quattrocento Sans"/>
                  <a:sym typeface="Quattrocento Sans"/>
                </a:rPr>
                <a:t>0)</a:t>
              </a:r>
            </a:p>
            <a:p>
              <a:pPr lvl="0">
                <a:buClrTx/>
              </a:pPr>
              <a:r>
                <a:rPr lang="en-US" altLang="ja-JP" sz="700">
                  <a:latin typeface="メイリオ"/>
                  <a:cs typeface="Quattrocento Sans"/>
                  <a:sym typeface="Quattrocento Sans"/>
                </a:rPr>
                <a:t>var cnt = 0;</a:t>
              </a:r>
            </a:p>
            <a:p>
              <a:pPr lvl="0">
                <a:buClrTx/>
              </a:pPr>
              <a:endParaRPr lang="en-US" altLang="ja-JP" sz="700">
                <a:latin typeface="メイリオ"/>
                <a:cs typeface="Quattrocento Sans"/>
                <a:sym typeface="Quattrocento Sans"/>
              </a:endParaRPr>
            </a:p>
            <a:p>
              <a:pPr lvl="0">
                <a:buClrTx/>
              </a:pPr>
              <a:r>
                <a:rPr lang="en-US" altLang="ja-JP" sz="700">
                  <a:solidFill>
                    <a:srgbClr val="00B050"/>
                  </a:solidFill>
                  <a:latin typeface="メイリオ"/>
                  <a:cs typeface="Quattrocento Sans"/>
                  <a:sym typeface="Quattrocento Sans"/>
                </a:rPr>
                <a:t>// </a:t>
              </a:r>
              <a:r>
                <a:rPr lang="ja-JP" altLang="en-US" sz="700">
                  <a:solidFill>
                    <a:srgbClr val="00B050"/>
                  </a:solidFill>
                  <a:latin typeface="メイリオ"/>
                  <a:cs typeface="Quattrocento Sans"/>
                  <a:sym typeface="Quattrocento Sans"/>
                </a:rPr>
                <a:t>ページ読み込み終了直後に処理を行う為、「</a:t>
              </a:r>
              <a:r>
                <a:rPr lang="en-US" altLang="ja-JP" sz="700">
                  <a:solidFill>
                    <a:srgbClr val="00B050"/>
                  </a:solidFill>
                  <a:latin typeface="メイリオ"/>
                  <a:cs typeface="Quattrocento Sans"/>
                  <a:sym typeface="Quattrocento Sans"/>
                </a:rPr>
                <a:t>iba_pageloaded</a:t>
              </a:r>
              <a:r>
                <a:rPr lang="ja-JP" altLang="en-US" sz="700">
                  <a:solidFill>
                    <a:srgbClr val="00B050"/>
                  </a:solidFill>
                  <a:latin typeface="メイリオ"/>
                  <a:cs typeface="Quattrocento Sans"/>
                  <a:sym typeface="Quattrocento Sans"/>
                </a:rPr>
                <a:t>」を使用</a:t>
              </a:r>
            </a:p>
            <a:p>
              <a:pPr lvl="0">
                <a:buClrTx/>
              </a:pPr>
              <a:r>
                <a:rPr lang="en-US" altLang="ja-JP" sz="700">
                  <a:latin typeface="メイリオ"/>
                  <a:cs typeface="Quattrocento Sans"/>
                  <a:sym typeface="Quattrocento Sans"/>
                </a:rPr>
                <a:t>window.addEventListener('iba_pageloaded', function (e){</a:t>
              </a:r>
            </a:p>
            <a:p>
              <a:pPr lvl="0">
                <a:buClrTx/>
              </a:pPr>
              <a:endParaRPr lang="en-US" altLang="ja-JP" sz="700">
                <a:latin typeface="メイリオ"/>
                <a:cs typeface="Quattrocento Sans"/>
                <a:sym typeface="Quattrocento Sans"/>
              </a:endParaRP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画面の再読み込み等で「</a:t>
              </a:r>
              <a:r>
                <a:rPr lang="en-US" altLang="ja-JP" sz="700">
                  <a:solidFill>
                    <a:srgbClr val="00B050"/>
                  </a:solidFill>
                  <a:latin typeface="メイリオ"/>
                  <a:cs typeface="Quattrocento Sans"/>
                  <a:sym typeface="Quattrocento Sans"/>
                </a:rPr>
                <a:t>iba_pageloaded</a:t>
              </a:r>
              <a:r>
                <a:rPr lang="ja-JP" altLang="en-US" sz="700">
                  <a:solidFill>
                    <a:srgbClr val="00B050"/>
                  </a:solidFill>
                  <a:latin typeface="メイリオ"/>
                  <a:cs typeface="Quattrocento Sans"/>
                  <a:sym typeface="Quattrocento Sans"/>
                </a:rPr>
                <a:t>」が呼ばれる度にボタンが追加されることを回避する為、</a:t>
              </a:r>
            </a:p>
            <a:p>
              <a:pPr lvl="0">
                <a:buClrTx/>
              </a:pPr>
              <a:r>
                <a:rPr lang="ja-JP" altLang="en-US" sz="700">
                  <a:solidFill>
                    <a:srgbClr val="00B050"/>
                  </a:solidFill>
                  <a:latin typeface="メイリオ"/>
                  <a:cs typeface="Quattrocento Sans"/>
                  <a:sym typeface="Quattrocento Sans"/>
                </a:rPr>
                <a:t>    </a:t>
              </a:r>
              <a:r>
                <a:rPr lang="en-US" altLang="ja-JP" sz="700">
                  <a:solidFill>
                    <a:srgbClr val="00B050"/>
                  </a:solidFill>
                  <a:latin typeface="メイリオ"/>
                  <a:cs typeface="Quattrocento Sans"/>
                  <a:sym typeface="Quattrocento Sans"/>
                </a:rPr>
                <a:t>// </a:t>
              </a:r>
              <a:r>
                <a:rPr lang="ja-JP" altLang="en-US" sz="700">
                  <a:solidFill>
                    <a:srgbClr val="00B050"/>
                  </a:solidFill>
                  <a:latin typeface="メイリオ"/>
                  <a:cs typeface="Quattrocento Sans"/>
                  <a:sym typeface="Quattrocento Sans"/>
                </a:rPr>
                <a:t>既に「</a:t>
              </a:r>
              <a:r>
                <a:rPr lang="en-US" altLang="ja-JP" sz="700">
                  <a:solidFill>
                    <a:srgbClr val="00B050"/>
                  </a:solidFill>
                  <a:latin typeface="メイリオ"/>
                  <a:cs typeface="Quattrocento Sans"/>
                  <a:sym typeface="Quattrocento Sans"/>
                </a:rPr>
                <a:t>createdButton</a:t>
              </a:r>
              <a:r>
                <a:rPr lang="ja-JP" altLang="en-US" sz="700">
                  <a:solidFill>
                    <a:srgbClr val="00B050"/>
                  </a:solidFill>
                  <a:latin typeface="メイリオ"/>
                  <a:cs typeface="Quattrocento Sans"/>
                  <a:sym typeface="Quattrocento Sans"/>
                </a:rPr>
                <a:t>」クラスの要素が存在する（要素数が </a:t>
              </a:r>
              <a:r>
                <a:rPr lang="en-US" altLang="ja-JP" sz="700">
                  <a:solidFill>
                    <a:srgbClr val="00B050"/>
                  </a:solidFill>
                  <a:latin typeface="メイリオ"/>
                  <a:cs typeface="Quattrocento Sans"/>
                  <a:sym typeface="Quattrocento Sans"/>
                </a:rPr>
                <a:t>0 </a:t>
              </a:r>
              <a:r>
                <a:rPr lang="ja-JP" altLang="en-US" sz="700">
                  <a:solidFill>
                    <a:srgbClr val="00B050"/>
                  </a:solidFill>
                  <a:latin typeface="メイリオ"/>
                  <a:cs typeface="Quattrocento Sans"/>
                  <a:sym typeface="Quattrocento Sans"/>
                </a:rPr>
                <a:t>ではない）場合は何もせず処理を抜ける</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if( document.querySelectorAll('.createdButton').length != 0 ){</a:t>
              </a:r>
            </a:p>
            <a:p>
              <a:pPr lvl="0">
                <a:buClrTx/>
              </a:pPr>
              <a:r>
                <a:rPr lang="en-US" altLang="ja-JP" sz="700">
                  <a:latin typeface="メイリオ"/>
                  <a:cs typeface="Quattrocento Sans"/>
                  <a:sym typeface="Quattrocento Sans"/>
                </a:rPr>
                <a:t>        return;</a:t>
              </a:r>
            </a:p>
            <a:p>
              <a:pPr lvl="0">
                <a:buClrTx/>
              </a:pPr>
              <a:r>
                <a:rPr lang="en-US" altLang="ja-JP" sz="700">
                  <a:latin typeface="メイリオ"/>
                  <a:cs typeface="Quattrocento Sans"/>
                  <a:sym typeface="Quattrocento Sans"/>
                </a:rPr>
                <a:t>    }</a:t>
              </a: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ページ上部に</a:t>
              </a:r>
              <a:r>
                <a:rPr lang="en-US" altLang="ja-JP" sz="700">
                  <a:solidFill>
                    <a:srgbClr val="00B050"/>
                  </a:solidFill>
                  <a:latin typeface="メイリオ"/>
                  <a:cs typeface="Quattrocento Sans"/>
                  <a:sym typeface="Quattrocento Sans"/>
                </a:rPr>
                <a:t>[+]</a:t>
              </a:r>
              <a:r>
                <a:rPr lang="ja-JP" altLang="en-US" sz="700">
                  <a:solidFill>
                    <a:srgbClr val="00B050"/>
                  </a:solidFill>
                  <a:latin typeface="メイリオ"/>
                  <a:cs typeface="Quattrocento Sans"/>
                  <a:sym typeface="Quattrocento Sans"/>
                </a:rPr>
                <a:t>ボタンを追加（本資料「カスタムボタンを追加する～ページのツールバーに追加～」を参照）</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var page = e.data;</a:t>
              </a:r>
            </a:p>
            <a:p>
              <a:pPr lvl="0">
                <a:buClrTx/>
              </a:pPr>
              <a:r>
                <a:rPr lang="en-US" altLang="ja-JP" sz="700">
                  <a:latin typeface="メイリオ"/>
                  <a:cs typeface="Quattrocento Sans"/>
                  <a:sym typeface="Quattrocento Sans"/>
                </a:rPr>
                <a:t>    var createButton = page.addButton({'tooltip': '</a:t>
              </a:r>
              <a:r>
                <a:rPr lang="ja-JP" altLang="en-US" sz="700">
                  <a:latin typeface="メイリオ"/>
                  <a:cs typeface="Quattrocento Sans"/>
                  <a:sym typeface="Quattrocento Sans"/>
                </a:rPr>
                <a:t>コンテンツを追加する</a:t>
              </a:r>
              <a:r>
                <a:rPr lang="en-US" altLang="ja-JP" sz="700">
                  <a:latin typeface="メイリオ"/>
                  <a:cs typeface="Quattrocento Sans"/>
                  <a:sym typeface="Quattrocento Sans"/>
                </a:rPr>
                <a:t>', 'glyphClasses': 'fa fa-plus', 'class': 'createdButton'}, '.pd-header-button-refresh', true);</a:t>
              </a:r>
            </a:p>
            <a:p>
              <a:pPr lvl="0">
                <a:buClrTx/>
              </a:pPr>
              <a:r>
                <a:rPr lang="en-US" altLang="ja-JP" sz="700">
                  <a:latin typeface="メイリオ"/>
                  <a:cs typeface="Quattrocento Sans"/>
                  <a:sym typeface="Quattrocento Sans"/>
                </a:rPr>
                <a:t>    createButton.addEventListener('click', onBtnCreateContent);</a:t>
              </a:r>
            </a:p>
            <a:p>
              <a:pPr lvl="0">
                <a:buClrTx/>
              </a:pPr>
              <a:r>
                <a:rPr lang="en-US" altLang="ja-JP" sz="700">
                  <a:latin typeface="メイリオ"/>
                  <a:cs typeface="Quattrocento Sans"/>
                  <a:sym typeface="Quattrocento Sans"/>
                </a:rPr>
                <a:t>});</a:t>
              </a:r>
            </a:p>
            <a:p>
              <a:pPr lvl="0">
                <a:buClrTx/>
              </a:pPr>
              <a:endParaRPr lang="en-US" altLang="ja-JP" sz="700">
                <a:latin typeface="メイリオ"/>
                <a:cs typeface="Quattrocento Sans"/>
                <a:sym typeface="Quattrocento Sans"/>
              </a:endParaRPr>
            </a:p>
            <a:p>
              <a:pPr lvl="0">
                <a:buClrTx/>
              </a:pPr>
              <a:r>
                <a:rPr lang="en-US" altLang="ja-JP" sz="700">
                  <a:solidFill>
                    <a:srgbClr val="00B050"/>
                  </a:solidFill>
                  <a:latin typeface="メイリオ"/>
                  <a:cs typeface="Quattrocento Sans"/>
                  <a:sym typeface="Quattrocento Sans"/>
                </a:rPr>
                <a:t>// [+]</a:t>
              </a:r>
              <a:r>
                <a:rPr lang="ja-JP" altLang="en-US" sz="700">
                  <a:solidFill>
                    <a:srgbClr val="00B050"/>
                  </a:solidFill>
                  <a:latin typeface="メイリオ"/>
                  <a:cs typeface="Quattrocento Sans"/>
                  <a:sym typeface="Quattrocento Sans"/>
                </a:rPr>
                <a:t>ボタンクリック時にコンテンツを追加する関数</a:t>
              </a:r>
            </a:p>
            <a:p>
              <a:pPr lvl="0">
                <a:buClrTx/>
              </a:pPr>
              <a:r>
                <a:rPr lang="en-US" altLang="ja-JP" sz="700">
                  <a:latin typeface="メイリオ"/>
                  <a:cs typeface="Quattrocento Sans"/>
                  <a:sym typeface="Quattrocento Sans"/>
                </a:rPr>
                <a:t>function onBtnCreateContent(){</a:t>
              </a: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ページオブジェクトを取得（手順</a:t>
              </a:r>
              <a:r>
                <a:rPr lang="en-US" altLang="ja-JP" sz="700">
                  <a:solidFill>
                    <a:srgbClr val="00B050"/>
                  </a:solidFill>
                  <a:latin typeface="メイリオ"/>
                  <a:cs typeface="Quattrocento Sans"/>
                  <a:sym typeface="Quattrocento Sans"/>
                </a:rPr>
                <a:t>2</a:t>
              </a:r>
              <a:r>
                <a:rPr lang="ja-JP" altLang="en-US" sz="700">
                  <a:solidFill>
                    <a:srgbClr val="00B050"/>
                  </a:solidFill>
                  <a:latin typeface="メイリオ"/>
                  <a:cs typeface="Quattrocento Sans"/>
                  <a:sym typeface="Quattrocento Sans"/>
                </a:rPr>
                <a:t>で設定したクラス名を使用）</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var page = document.querySelector('.</a:t>
              </a:r>
              <a:r>
                <a:rPr lang="en-US" altLang="ja-JP" sz="700" b="1">
                  <a:solidFill>
                    <a:srgbClr val="FF0000"/>
                  </a:solidFill>
                  <a:latin typeface="メイリオ"/>
                  <a:cs typeface="Quattrocento Sans"/>
                  <a:sym typeface="Quattrocento Sans"/>
                </a:rPr>
                <a:t>samplepage</a:t>
              </a:r>
              <a:r>
                <a:rPr lang="en-US" altLang="ja-JP" sz="700">
                  <a:latin typeface="メイリオ"/>
                  <a:cs typeface="Quattrocento Sans"/>
                  <a:sym typeface="Quattrocento Sans"/>
                </a:rPr>
                <a:t>').ibaObject;</a:t>
              </a: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ページセクション（配列の</a:t>
              </a:r>
              <a:r>
                <a:rPr lang="en-US" altLang="ja-JP" sz="700">
                  <a:solidFill>
                    <a:srgbClr val="00B050"/>
                  </a:solidFill>
                  <a:latin typeface="メイリオ"/>
                  <a:cs typeface="Quattrocento Sans"/>
                  <a:sym typeface="Quattrocento Sans"/>
                </a:rPr>
                <a:t>1</a:t>
              </a:r>
              <a:r>
                <a:rPr lang="ja-JP" altLang="en-US" sz="700">
                  <a:solidFill>
                    <a:srgbClr val="00B050"/>
                  </a:solidFill>
                  <a:latin typeface="メイリオ"/>
                  <a:cs typeface="Quattrocento Sans"/>
                  <a:sym typeface="Quattrocento Sans"/>
                </a:rPr>
                <a:t>番目）を取得</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var section = page.sections()[0].ibaObject;</a:t>
              </a:r>
            </a:p>
            <a:p>
              <a:pPr lvl="0">
                <a:buClrTx/>
              </a:pPr>
              <a:r>
                <a:rPr lang="en-US" altLang="ja-JP" sz="700">
                  <a:solidFill>
                    <a:srgbClr val="00B050"/>
                  </a:solidFill>
                  <a:latin typeface="メイリオ"/>
                  <a:cs typeface="Quattrocento Sans"/>
                  <a:sym typeface="Quattrocento Sans"/>
                </a:rPr>
                <a:t>    // Collapsible</a:t>
              </a:r>
              <a:r>
                <a:rPr lang="ja-JP" altLang="en-US" sz="700">
                  <a:solidFill>
                    <a:srgbClr val="00B050"/>
                  </a:solidFill>
                  <a:latin typeface="メイリオ"/>
                  <a:cs typeface="Quattrocento Sans"/>
                  <a:sym typeface="Quattrocento Sans"/>
                </a:rPr>
                <a:t>ウィジェットを使用して、開閉可能なパネルを作成</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section.collapsible(true);</a:t>
              </a:r>
            </a:p>
            <a:p>
              <a:pPr lvl="0">
                <a:buClrTx/>
              </a:pPr>
              <a:r>
                <a:rPr lang="en-US" altLang="ja-JP" sz="700">
                  <a:solidFill>
                    <a:srgbClr val="00B050"/>
                  </a:solidFill>
                  <a:latin typeface="メイリオ"/>
                  <a:cs typeface="Quattrocento Sans"/>
                  <a:sym typeface="Quattrocento Sans"/>
                </a:rPr>
                <a:t>    // addContainer</a:t>
              </a:r>
              <a:r>
                <a:rPr lang="ja-JP" altLang="en-US" sz="700">
                  <a:solidFill>
                    <a:srgbClr val="00B050"/>
                  </a:solidFill>
                  <a:latin typeface="メイリオ"/>
                  <a:cs typeface="Quattrocento Sans"/>
                  <a:sym typeface="Quattrocento Sans"/>
                </a:rPr>
                <a:t>メソッドを使用して、ページセクションにタブコンテナを追加</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var tabPanel = section.addContainer('tab', 'Tab Panel - Javascript', 3, 0, 3, 6).ibaObject;</a:t>
              </a: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生成したタブコンテナのクラス</a:t>
              </a:r>
              <a:r>
                <a:rPr lang="en-US" altLang="ja-JP" sz="700">
                  <a:solidFill>
                    <a:srgbClr val="00B050"/>
                  </a:solidFill>
                  <a:latin typeface="メイリオ"/>
                  <a:cs typeface="Quattrocento Sans"/>
                  <a:sym typeface="Quattrocento Sans"/>
                </a:rPr>
                <a:t>ID</a:t>
              </a:r>
              <a:r>
                <a:rPr lang="ja-JP" altLang="en-US" sz="700">
                  <a:solidFill>
                    <a:srgbClr val="00B050"/>
                  </a:solidFill>
                  <a:latin typeface="メイリオ"/>
                  <a:cs typeface="Quattrocento Sans"/>
                  <a:sym typeface="Quattrocento Sans"/>
                </a:rPr>
                <a:t>を取得</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var tabPanelClass = tabPanel.classId();</a:t>
              </a:r>
            </a:p>
            <a:p>
              <a:pPr lvl="0">
                <a:buClrTx/>
              </a:pPr>
              <a:r>
                <a:rPr lang="en-US" altLang="ja-JP" sz="700">
                  <a:solidFill>
                    <a:srgbClr val="00B050"/>
                  </a:solidFill>
                  <a:latin typeface="メイリオ"/>
                  <a:cs typeface="Quattrocento Sans"/>
                  <a:sym typeface="Quattrocento Sans"/>
                </a:rPr>
                <a:t>    // </a:t>
              </a:r>
              <a:r>
                <a:rPr lang="ja-JP" altLang="en-US" sz="700">
                  <a:solidFill>
                    <a:srgbClr val="00B050"/>
                  </a:solidFill>
                  <a:latin typeface="メイリオ"/>
                  <a:cs typeface="Quattrocento Sans"/>
                  <a:sym typeface="Quattrocento Sans"/>
                </a:rPr>
                <a:t>追加されたコンテンツについて、</a:t>
              </a:r>
              <a:r>
                <a:rPr lang="en-US" altLang="ja-JP" sz="700">
                  <a:solidFill>
                    <a:srgbClr val="00B050"/>
                  </a:solidFill>
                  <a:latin typeface="メイリオ"/>
                  <a:cs typeface="Quattrocento Sans"/>
                  <a:sym typeface="Quattrocento Sans"/>
                </a:rPr>
                <a:t>style</a:t>
              </a:r>
              <a:r>
                <a:rPr lang="ja-JP" altLang="en-US" sz="700">
                  <a:solidFill>
                    <a:srgbClr val="00B050"/>
                  </a:solidFill>
                  <a:latin typeface="メイリオ"/>
                  <a:cs typeface="Quattrocento Sans"/>
                  <a:sym typeface="Quattrocento Sans"/>
                </a:rPr>
                <a:t>属性を削除（要素の特定にクラス</a:t>
              </a:r>
              <a:r>
                <a:rPr lang="en-US" altLang="ja-JP" sz="700">
                  <a:solidFill>
                    <a:srgbClr val="00B050"/>
                  </a:solidFill>
                  <a:latin typeface="メイリオ"/>
                  <a:cs typeface="Quattrocento Sans"/>
                  <a:sym typeface="Quattrocento Sans"/>
                </a:rPr>
                <a:t>ID</a:t>
              </a:r>
              <a:r>
                <a:rPr lang="ja-JP" altLang="en-US" sz="700">
                  <a:solidFill>
                    <a:srgbClr val="00B050"/>
                  </a:solidFill>
                  <a:latin typeface="メイリオ"/>
                  <a:cs typeface="Quattrocento Sans"/>
                  <a:sym typeface="Quattrocento Sans"/>
                </a:rPr>
                <a:t>（変数）、タイトル（固定値）を使用）</a:t>
              </a:r>
            </a:p>
            <a:p>
              <a:pPr lvl="0">
                <a:buClrTx/>
              </a:pPr>
              <a:r>
                <a:rPr lang="ja-JP" altLang="en-US" sz="700">
                  <a:latin typeface="メイリオ"/>
                  <a:cs typeface="Quattrocento Sans"/>
                  <a:sym typeface="Quattrocento Sans"/>
                </a:rPr>
                <a:t>    </a:t>
              </a:r>
              <a:r>
                <a:rPr lang="en-US" altLang="ja-JP" sz="700">
                  <a:latin typeface="メイリオ"/>
                  <a:cs typeface="Quattrocento Sans"/>
                  <a:sym typeface="Quattrocento Sans"/>
                </a:rPr>
                <a:t>document.querySelectorAll(`.${tabPanelClass} [title='</a:t>
              </a:r>
              <a:r>
                <a:rPr lang="ja-JP" altLang="en-US" sz="700">
                  <a:latin typeface="メイリオ"/>
                  <a:cs typeface="Quattrocento Sans"/>
                  <a:sym typeface="Quattrocento Sans"/>
                </a:rPr>
                <a:t>コンテンツの追加</a:t>
              </a:r>
              <a:r>
                <a:rPr lang="en-US" altLang="ja-JP" sz="700">
                  <a:latin typeface="メイリオ"/>
                  <a:cs typeface="Quattrocento Sans"/>
                  <a:sym typeface="Quattrocento Sans"/>
                </a:rPr>
                <a:t>']`).forEach(e =&gt; e.removeAttribute('style'));</a:t>
              </a:r>
            </a:p>
            <a:p>
              <a:pPr lvl="0">
                <a:buClrTx/>
              </a:pPr>
              <a:r>
                <a:rPr lang="en-US" altLang="ja-JP" sz="700">
                  <a:latin typeface="メイリオ"/>
                  <a:cs typeface="Quattrocento Sans"/>
                  <a:sym typeface="Quattrocento Sans"/>
                </a:rPr>
                <a:t>}</a:t>
              </a:r>
            </a:p>
          </p:txBody>
        </p:sp>
      </p:grpSp>
      <p:grpSp>
        <p:nvGrpSpPr>
          <p:cNvPr id="15" name="グループ化 14"/>
          <p:cNvGrpSpPr/>
          <p:nvPr/>
        </p:nvGrpSpPr>
        <p:grpSpPr>
          <a:xfrm>
            <a:off x="2802094" y="3435848"/>
            <a:ext cx="2943589" cy="407733"/>
            <a:chOff x="2214605" y="2881849"/>
            <a:chExt cx="2943589" cy="407733"/>
          </a:xfrm>
        </p:grpSpPr>
        <p:sp>
          <p:nvSpPr>
            <p:cNvPr id="16" name="正方形/長方形 15"/>
            <p:cNvSpPr/>
            <p:nvPr/>
          </p:nvSpPr>
          <p:spPr>
            <a:xfrm>
              <a:off x="2892082" y="2990045"/>
              <a:ext cx="2266112" cy="299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a:solidFill>
                    <a:schemeClr val="tx1"/>
                  </a:solidFill>
                  <a:latin typeface="メイリオ" panose="020B0604030504040204" pitchFamily="50" charset="-128"/>
                  <a:ea typeface="メイリオ" panose="020B0604030504040204" pitchFamily="50" charset="-128"/>
                </a:rPr>
                <a:t>この</a:t>
              </a:r>
              <a:r>
                <a:rPr lang="ja-JP" altLang="en-US" sz="800" smtClean="0">
                  <a:solidFill>
                    <a:schemeClr val="tx1"/>
                  </a:solidFill>
                  <a:latin typeface="メイリオ" panose="020B0604030504040204" pitchFamily="50" charset="-128"/>
                  <a:ea typeface="メイリオ" panose="020B0604030504040204" pitchFamily="50" charset="-128"/>
                </a:rPr>
                <a:t>部分は設定したクラス名を指定します。</a:t>
              </a:r>
              <a:endParaRPr kumimoji="1" lang="en-US" altLang="ja-JP" sz="800" smtClean="0">
                <a:solidFill>
                  <a:schemeClr val="tx1"/>
                </a:solidFill>
                <a:latin typeface="メイリオ" panose="020B0604030504040204" pitchFamily="50" charset="-128"/>
                <a:ea typeface="メイリオ" panose="020B0604030504040204" pitchFamily="50" charset="-128"/>
              </a:endParaRPr>
            </a:p>
          </p:txBody>
        </p:sp>
        <p:cxnSp>
          <p:nvCxnSpPr>
            <p:cNvPr id="17" name="直線コネクタ 16"/>
            <p:cNvCxnSpPr/>
            <p:nvPr/>
          </p:nvCxnSpPr>
          <p:spPr>
            <a:xfrm flipH="1" flipV="1">
              <a:off x="2214605" y="2881849"/>
              <a:ext cx="689786" cy="1081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0" y="-12143"/>
            <a:ext cx="9144000" cy="714736"/>
            <a:chOff x="0" y="-12143"/>
            <a:chExt cx="9144000" cy="714736"/>
          </a:xfrm>
        </p:grpSpPr>
        <p:sp>
          <p:nvSpPr>
            <p:cNvPr id="20" name="Google Shape;506;p14"/>
            <p:cNvSpPr txBox="1">
              <a:spLocks/>
            </p:cNvSpPr>
            <p:nvPr/>
          </p:nvSpPr>
          <p:spPr>
            <a:xfrm>
              <a:off x="0" y="-8284"/>
              <a:ext cx="9144000" cy="637580"/>
            </a:xfrm>
            <a:prstGeom prst="rect">
              <a:avLst/>
            </a:prstGeom>
            <a:blipFill rotWithShape="1">
              <a:blip r:embed="rId3">
                <a:alphaModFix/>
              </a:blip>
              <a:stretch>
                <a:fillRect/>
              </a:stretch>
            </a:blipFill>
            <a:ln>
              <a:noFill/>
            </a:ln>
          </p:spPr>
          <p:txBody>
            <a:bodyPr spcFirstLastPara="1" vert="horz" wrap="square" lIns="91425" tIns="45700" rIns="91425" bIns="45700" rtlCol="0" anchor="ctr" anchorCtr="0">
              <a:normAutofit/>
            </a:bodyPr>
            <a:lst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a:lstStyle>
            <a:p>
              <a:pPr algn="ctr">
                <a:spcBef>
                  <a:spcPts val="0"/>
                </a:spcBef>
                <a:buSzPts val="2000"/>
              </a:pPr>
              <a:r>
                <a:rPr lang="ja-JP" altLang="en-US" smtClean="0">
                  <a:solidFill>
                    <a:schemeClr val="lt1"/>
                  </a:solidFill>
                  <a:latin typeface="+mj-ea"/>
                  <a:cs typeface="Arial"/>
                  <a:sym typeface="Arial"/>
                </a:rPr>
                <a:t>　 ロック</a:t>
              </a:r>
              <a:r>
                <a:rPr lang="ja-JP" altLang="en-US">
                  <a:solidFill>
                    <a:schemeClr val="lt1"/>
                  </a:solidFill>
                  <a:latin typeface="+mj-ea"/>
                  <a:cs typeface="Arial"/>
                  <a:sym typeface="Arial"/>
                </a:rPr>
                <a:t>を解除したコンテンツを追加する</a:t>
              </a:r>
            </a:p>
          </p:txBody>
        </p:sp>
        <p:sp>
          <p:nvSpPr>
            <p:cNvPr id="21" name="Google Shape;517;p14"/>
            <p:cNvSpPr/>
            <p:nvPr/>
          </p:nvSpPr>
          <p:spPr>
            <a:xfrm>
              <a:off x="1043608" y="-12143"/>
              <a:ext cx="1728017"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900">
                  <a:solidFill>
                    <a:schemeClr val="dk1"/>
                  </a:solidFill>
                  <a:latin typeface="+mj-ea"/>
                  <a:ea typeface="+mj-ea"/>
                  <a:cs typeface="Arial"/>
                  <a:sym typeface="Arial"/>
                </a:rPr>
                <a:t>応用編</a:t>
              </a:r>
              <a:endParaRPr sz="900" b="0" i="0" u="none" strike="noStrike" cap="none">
                <a:solidFill>
                  <a:schemeClr val="dk1"/>
                </a:solidFill>
                <a:latin typeface="+mj-ea"/>
                <a:ea typeface="+mj-ea"/>
                <a:cs typeface="Arial"/>
                <a:sym typeface="Arial"/>
              </a:endParaRPr>
            </a:p>
          </p:txBody>
        </p:sp>
        <p:sp>
          <p:nvSpPr>
            <p:cNvPr id="22" name="Google Shape;517;p14"/>
            <p:cNvSpPr/>
            <p:nvPr/>
          </p:nvSpPr>
          <p:spPr>
            <a:xfrm>
              <a:off x="0" y="-11046"/>
              <a:ext cx="1691680" cy="252000"/>
            </a:xfrm>
            <a:custGeom>
              <a:avLst/>
              <a:gdLst/>
              <a:ahLst/>
              <a:cxnLst/>
              <a:rect l="l" t="t" r="r" b="b"/>
              <a:pathLst>
                <a:path w="2502972" h="420996" extrusionOk="0">
                  <a:moveTo>
                    <a:pt x="0" y="3000"/>
                  </a:moveTo>
                  <a:lnTo>
                    <a:pt x="1805436" y="3000"/>
                  </a:lnTo>
                  <a:lnTo>
                    <a:pt x="2502972" y="0"/>
                  </a:lnTo>
                  <a:lnTo>
                    <a:pt x="1875103" y="420996"/>
                  </a:lnTo>
                  <a:lnTo>
                    <a:pt x="0" y="420996"/>
                  </a:lnTo>
                  <a:lnTo>
                    <a:pt x="0" y="300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900" b="0" i="0" u="none" strike="noStrike" cap="none">
                  <a:solidFill>
                    <a:schemeClr val="dk1"/>
                  </a:solidFill>
                  <a:latin typeface="+mj-ea"/>
                  <a:ea typeface="+mj-ea"/>
                  <a:cs typeface="Arial"/>
                  <a:sym typeface="Arial"/>
                </a:rPr>
                <a:t>JavaScript実装サンプル</a:t>
              </a:r>
              <a:endParaRPr sz="900" b="0" i="0" u="none" strike="noStrike" cap="none">
                <a:solidFill>
                  <a:schemeClr val="dk1"/>
                </a:solidFill>
                <a:latin typeface="+mj-ea"/>
                <a:ea typeface="+mj-ea"/>
                <a:cs typeface="Arial"/>
                <a:sym typeface="Arial"/>
              </a:endParaRPr>
            </a:p>
          </p:txBody>
        </p:sp>
        <p:sp>
          <p:nvSpPr>
            <p:cNvPr id="23" name="ホームベース 22"/>
            <p:cNvSpPr/>
            <p:nvPr/>
          </p:nvSpPr>
          <p:spPr>
            <a:xfrm rot="10800000">
              <a:off x="7462663" y="-8094"/>
              <a:ext cx="1681337" cy="637200"/>
            </a:xfrm>
            <a:prstGeom prst="homePlate">
              <a:avLst>
                <a:gd name="adj" fmla="val 21498"/>
              </a:avLst>
            </a:prstGeom>
            <a:solidFill>
              <a:schemeClr val="bg1">
                <a:alpha val="80000"/>
              </a:schemeClr>
            </a:solidFill>
            <a:ln w="25400" cap="flat" cmpd="sng">
              <a:noFill/>
              <a:prstDash val="solid"/>
              <a:round/>
              <a:headEnd type="none" w="sm" len="sm"/>
              <a:tailEnd type="none" w="sm" len="sm"/>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kumimoji="1" lang="ja-JP" altLang="en-US" sz="1400" b="0" i="0" u="none" strike="noStrike" cap="none">
                <a:solidFill>
                  <a:schemeClr val="dk1"/>
                </a:solidFill>
                <a:latin typeface="Arial"/>
                <a:ea typeface="Arial"/>
                <a:cs typeface="Arial"/>
                <a:sym typeface="Arial"/>
              </a:endParaRPr>
            </a:p>
          </p:txBody>
        </p:sp>
        <p:sp>
          <p:nvSpPr>
            <p:cNvPr id="32" name="Google Shape;539;p29"/>
            <p:cNvSpPr txBox="1"/>
            <p:nvPr/>
          </p:nvSpPr>
          <p:spPr>
            <a:xfrm>
              <a:off x="7567174" y="-11636"/>
              <a:ext cx="864096" cy="261570"/>
            </a:xfrm>
            <a:prstGeom prst="rect">
              <a:avLst/>
            </a:prstGeom>
            <a:noFill/>
            <a:ln>
              <a:noFill/>
            </a:ln>
          </p:spPr>
          <p:txBody>
            <a:bodyPr spcFirstLastPara="1" wrap="square" lIns="91425" tIns="45700" rIns="91425" bIns="45700" anchor="t" anchorCtr="0">
              <a:spAutoFit/>
            </a:bodyPr>
            <a:lstStyle/>
            <a:p>
              <a:pPr lvl="0"/>
              <a:r>
                <a:rPr lang="ja-JP" altLang="en-US" sz="1100" b="1" smtClean="0">
                  <a:solidFill>
                    <a:schemeClr val="tx2"/>
                  </a:solidFill>
                  <a:latin typeface="+mj-ea"/>
                  <a:ea typeface="+mj-ea"/>
                  <a:cs typeface="Quattrocento Sans"/>
                  <a:sym typeface="Quattrocento Sans"/>
                </a:rPr>
                <a:t>実装手順</a:t>
              </a:r>
              <a:endParaRPr lang="ja-JP" altLang="en-US" sz="1100" b="1">
                <a:solidFill>
                  <a:schemeClr val="tx2"/>
                </a:solidFill>
                <a:latin typeface="+mj-ea"/>
                <a:ea typeface="+mj-ea"/>
                <a:cs typeface="Quattrocento Sans"/>
                <a:sym typeface="Quattrocento Sans"/>
              </a:endParaRPr>
            </a:p>
          </p:txBody>
        </p:sp>
        <p:sp>
          <p:nvSpPr>
            <p:cNvPr id="33" name="Google Shape;539;p29"/>
            <p:cNvSpPr txBox="1"/>
            <p:nvPr/>
          </p:nvSpPr>
          <p:spPr>
            <a:xfrm>
              <a:off x="7999222" y="117858"/>
              <a:ext cx="1121605" cy="584735"/>
            </a:xfrm>
            <a:prstGeom prst="rect">
              <a:avLst/>
            </a:prstGeom>
            <a:noFill/>
            <a:ln>
              <a:noFill/>
            </a:ln>
          </p:spPr>
          <p:txBody>
            <a:bodyPr spcFirstLastPara="1" wrap="square" lIns="91425" tIns="45700" rIns="91425" bIns="45700" anchor="t" anchorCtr="0">
              <a:spAutoFit/>
            </a:bodyPr>
            <a:lstStyle/>
            <a:p>
              <a:pPr lvl="0"/>
              <a:r>
                <a:rPr lang="en-US" altLang="ja-JP" sz="3200" b="1" smtClean="0">
                  <a:solidFill>
                    <a:schemeClr val="tx2"/>
                  </a:solidFill>
                  <a:latin typeface="+mj-ea"/>
                  <a:ea typeface="+mj-ea"/>
                  <a:cs typeface="Quattrocento Sans"/>
                  <a:sym typeface="Quattrocento Sans"/>
                </a:rPr>
                <a:t>3/4</a:t>
              </a:r>
              <a:endParaRPr lang="ja-JP" altLang="en-US" sz="3200" b="1">
                <a:solidFill>
                  <a:schemeClr val="tx2"/>
                </a:solidFill>
                <a:latin typeface="+mj-ea"/>
                <a:ea typeface="+mj-ea"/>
                <a:cs typeface="Quattrocento Sans"/>
                <a:sym typeface="Quattrocento Sans"/>
              </a:endParaRPr>
            </a:p>
          </p:txBody>
        </p:sp>
      </p:grpSp>
    </p:spTree>
    <p:extLst>
      <p:ext uri="{BB962C8B-B14F-4D97-AF65-F5344CB8AC3E}">
        <p14:creationId xmlns:p14="http://schemas.microsoft.com/office/powerpoint/2010/main" val="315293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w="25400" cap="flat" cmpd="sng">
          <a:solidFill>
            <a:srgbClr val="002060"/>
          </a:solidFill>
          <a:prstDash val="solid"/>
          <a:round/>
          <a:headEnd type="none" w="sm" len="sm"/>
          <a:tailEnd type="none" w="sm" len="sm"/>
        </a:ln>
      </a:spPr>
      <a:bodyPr spcFirstLastPara="1" wrap="square" lIns="91425" tIns="45700" rIns="91425" bIns="45700" anchor="t" anchorCtr="0">
        <a:noAutofit/>
      </a:bodyPr>
      <a:lstStyle>
        <a:defPPr marL="0" marR="0" indent="0" algn="l" rtl="0">
          <a:lnSpc>
            <a:spcPct val="100000"/>
          </a:lnSpc>
          <a:spcBef>
            <a:spcPts val="0"/>
          </a:spcBef>
          <a:spcAft>
            <a:spcPts val="0"/>
          </a:spcAft>
          <a:buNone/>
          <a:defRPr sz="1400" b="0" i="0" u="none" strike="noStrike" cap="none">
            <a:solidFill>
              <a:schemeClr val="dk1"/>
            </a:solidFill>
            <a:latin typeface="Arial"/>
            <a:ea typeface="Arial"/>
            <a:cs typeface="Arial"/>
            <a:sym typeface="Arial"/>
          </a:defRPr>
        </a:defPPr>
      </a:lst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12860</Words>
  <Application>Microsoft Office PowerPoint</Application>
  <PresentationFormat>画面に合わせる (16:9)</PresentationFormat>
  <Paragraphs>1991</Paragraphs>
  <Slides>114</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114</vt:i4>
      </vt:variant>
    </vt:vector>
  </HeadingPairs>
  <TitlesOfParts>
    <vt:vector size="125" baseType="lpstr">
      <vt:lpstr>Kosugi Maru</vt:lpstr>
      <vt:lpstr>ＭＳ Ｐゴシック</vt:lpstr>
      <vt:lpstr>Quattrocento Sans</vt:lpstr>
      <vt:lpstr>メイリオ</vt:lpstr>
      <vt:lpstr>游ゴシック</vt:lpstr>
      <vt:lpstr>Arial</vt:lpstr>
      <vt:lpstr>Calibri</vt:lpstr>
      <vt:lpstr>Segoe UI</vt:lpstr>
      <vt:lpstr>Segoe UI Semibold</vt:lpstr>
      <vt:lpstr>Wingdings</vt:lpstr>
      <vt:lpstr>Office ​​テーマ</vt:lpstr>
      <vt:lpstr>DesignerにおけるJavaScript活用</vt:lpstr>
      <vt:lpstr>PowerPoint プレゼンテーション</vt:lpstr>
      <vt:lpstr>PowerPoint プレゼンテーション</vt:lpstr>
      <vt:lpstr>本書について</vt:lpstr>
      <vt:lpstr>PowerPoint プレゼンテーション</vt:lpstr>
      <vt:lpstr>本書について</vt:lpstr>
      <vt:lpstr>PowerPoint プレゼンテーション</vt:lpstr>
      <vt:lpstr>PowerPoint プレゼンテーション</vt:lpstr>
      <vt:lpstr>実装の準備</vt:lpstr>
      <vt:lpstr>PowerPoint プレゼンテーション</vt:lpstr>
      <vt:lpstr>PowerPoint プレゼンテーション</vt:lpstr>
      <vt:lpstr>実装の準備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実装の準備</vt:lpstr>
      <vt:lpstr>PowerPoint プレゼンテーション</vt:lpstr>
      <vt:lpstr>PowerPoint プレゼンテーション</vt:lpstr>
      <vt:lpstr>実装の準備</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JavaScript実装サンプル</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2018-01-05T02:53:58Z</dcterms:created>
  <dcterms:modified xsi:type="dcterms:W3CDTF">2023-08-08T01:47:13Z</dcterms:modified>
</cp:coreProperties>
</file>